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xml" ContentType="application/vnd.openxmlformats-officedocument.presentationml.tags+xml"/>
  <Override PartName="/ppt/tags/tag780.xml" ContentType="application/vnd.openxmlformats-officedocument.presentationml.tags+xml"/>
  <Override PartName="/ppt/tags/tag781.xml" ContentType="application/vnd.openxmlformats-officedocument.presentationml.tags+xml"/>
  <Override PartName="/ppt/tags/tag782.xml" ContentType="application/vnd.openxmlformats-officedocument.presentationml.tags+xml"/>
  <Override PartName="/ppt/tags/tag783.xml" ContentType="application/vnd.openxmlformats-officedocument.presentationml.tags+xml"/>
  <Override PartName="/ppt/tags/tag784.xml" ContentType="application/vnd.openxmlformats-officedocument.presentationml.tags+xml"/>
  <Override PartName="/ppt/tags/tag785.xml" ContentType="application/vnd.openxmlformats-officedocument.presentationml.tags+xml"/>
  <Override PartName="/ppt/tags/tag786.xml" ContentType="application/vnd.openxmlformats-officedocument.presentationml.tags+xml"/>
  <Override PartName="/ppt/tags/tag787.xml" ContentType="application/vnd.openxmlformats-officedocument.presentationml.tags+xml"/>
  <Override PartName="/ppt/tags/tag788.xml" ContentType="application/vnd.openxmlformats-officedocument.presentationml.tags+xml"/>
  <Override PartName="/ppt/tags/tag789.xml" ContentType="application/vnd.openxmlformats-officedocument.presentationml.tags+xml"/>
  <Override PartName="/ppt/tags/tag79.xml" ContentType="application/vnd.openxmlformats-officedocument.presentationml.tags+xml"/>
  <Override PartName="/ppt/tags/tag790.xml" ContentType="application/vnd.openxmlformats-officedocument.presentationml.tags+xml"/>
  <Override PartName="/ppt/tags/tag791.xml" ContentType="application/vnd.openxmlformats-officedocument.presentationml.tags+xml"/>
  <Override PartName="/ppt/tags/tag792.xml" ContentType="application/vnd.openxmlformats-officedocument.presentationml.tags+xml"/>
  <Override PartName="/ppt/tags/tag793.xml" ContentType="application/vnd.openxmlformats-officedocument.presentationml.tags+xml"/>
  <Override PartName="/ppt/tags/tag794.xml" ContentType="application/vnd.openxmlformats-officedocument.presentationml.tags+xml"/>
  <Override PartName="/ppt/tags/tag795.xml" ContentType="application/vnd.openxmlformats-officedocument.presentationml.tags+xml"/>
  <Override PartName="/ppt/tags/tag796.xml" ContentType="application/vnd.openxmlformats-officedocument.presentationml.tags+xml"/>
  <Override PartName="/ppt/tags/tag797.xml" ContentType="application/vnd.openxmlformats-officedocument.presentationml.tags+xml"/>
  <Override PartName="/ppt/tags/tag798.xml" ContentType="application/vnd.openxmlformats-officedocument.presentationml.tags+xml"/>
  <Override PartName="/ppt/tags/tag79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00.xml" ContentType="application/vnd.openxmlformats-officedocument.presentationml.tags+xml"/>
  <Override PartName="/ppt/tags/tag801.xml" ContentType="application/vnd.openxmlformats-officedocument.presentationml.tags+xml"/>
  <Override PartName="/ppt/tags/tag802.xml" ContentType="application/vnd.openxmlformats-officedocument.presentationml.tags+xml"/>
  <Override PartName="/ppt/tags/tag803.xml" ContentType="application/vnd.openxmlformats-officedocument.presentationml.tags+xml"/>
  <Override PartName="/ppt/tags/tag804.xml" ContentType="application/vnd.openxmlformats-officedocument.presentationml.tags+xml"/>
  <Override PartName="/ppt/tags/tag805.xml" ContentType="application/vnd.openxmlformats-officedocument.presentationml.tags+xml"/>
  <Override PartName="/ppt/tags/tag806.xml" ContentType="application/vnd.openxmlformats-officedocument.presentationml.tags+xml"/>
  <Override PartName="/ppt/tags/tag807.xml" ContentType="application/vnd.openxmlformats-officedocument.presentationml.tags+xml"/>
  <Override PartName="/ppt/tags/tag808.xml" ContentType="application/vnd.openxmlformats-officedocument.presentationml.tags+xml"/>
  <Override PartName="/ppt/tags/tag809.xml" ContentType="application/vnd.openxmlformats-officedocument.presentationml.tags+xml"/>
  <Override PartName="/ppt/tags/tag81.xml" ContentType="application/vnd.openxmlformats-officedocument.presentationml.tags+xml"/>
  <Override PartName="/ppt/tags/tag810.xml" ContentType="application/vnd.openxmlformats-officedocument.presentationml.tags+xml"/>
  <Override PartName="/ppt/tags/tag811.xml" ContentType="application/vnd.openxmlformats-officedocument.presentationml.tags+xml"/>
  <Override PartName="/ppt/tags/tag812.xml" ContentType="application/vnd.openxmlformats-officedocument.presentationml.tags+xml"/>
  <Override PartName="/ppt/tags/tag813.xml" ContentType="application/vnd.openxmlformats-officedocument.presentationml.tags+xml"/>
  <Override PartName="/ppt/tags/tag814.xml" ContentType="application/vnd.openxmlformats-officedocument.presentationml.tags+xml"/>
  <Override PartName="/ppt/tags/tag815.xml" ContentType="application/vnd.openxmlformats-officedocument.presentationml.tags+xml"/>
  <Override PartName="/ppt/tags/tag816.xml" ContentType="application/vnd.openxmlformats-officedocument.presentationml.tags+xml"/>
  <Override PartName="/ppt/tags/tag817.xml" ContentType="application/vnd.openxmlformats-officedocument.presentationml.tags+xml"/>
  <Override PartName="/ppt/tags/tag818.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7"/>
  </p:notesMasterIdLst>
  <p:handoutMasterIdLst>
    <p:handoutMasterId r:id="rId33"/>
  </p:handoutMasterIdLst>
  <p:sldIdLst>
    <p:sldId id="386" r:id="rId4"/>
    <p:sldId id="388" r:id="rId5"/>
    <p:sldId id="389" r:id="rId6"/>
    <p:sldId id="390" r:id="rId8"/>
    <p:sldId id="391" r:id="rId9"/>
    <p:sldId id="392" r:id="rId10"/>
    <p:sldId id="393" r:id="rId11"/>
    <p:sldId id="394" r:id="rId12"/>
    <p:sldId id="395" r:id="rId13"/>
    <p:sldId id="396" r:id="rId14"/>
    <p:sldId id="397" r:id="rId15"/>
    <p:sldId id="398" r:id="rId16"/>
    <p:sldId id="399" r:id="rId17"/>
    <p:sldId id="400" r:id="rId18"/>
    <p:sldId id="401" r:id="rId19"/>
    <p:sldId id="402" r:id="rId20"/>
    <p:sldId id="404" r:id="rId21"/>
    <p:sldId id="406" r:id="rId22"/>
    <p:sldId id="407" r:id="rId23"/>
    <p:sldId id="408" r:id="rId24"/>
    <p:sldId id="410" r:id="rId25"/>
    <p:sldId id="411" r:id="rId26"/>
    <p:sldId id="412" r:id="rId27"/>
    <p:sldId id="413" r:id="rId28"/>
    <p:sldId id="414" r:id="rId29"/>
    <p:sldId id="415" r:id="rId30"/>
    <p:sldId id="416" r:id="rId31"/>
    <p:sldId id="418" r:id="rId32"/>
  </p:sldIdLst>
  <p:sldSz cx="9144000" cy="6858000" type="screen4x3"/>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2863" userDrawn="1">
          <p15:clr>
            <a:srgbClr val="A4A3A4"/>
          </p15:clr>
        </p15:guide>
        <p15:guide id="3" pos="453" userDrawn="1">
          <p15:clr>
            <a:srgbClr val="A4A3A4"/>
          </p15:clr>
        </p15:guide>
        <p15:guide id="4" pos="5212" userDrawn="1">
          <p15:clr>
            <a:srgbClr val="A4A3A4"/>
          </p15:clr>
        </p15:guide>
        <p15:guide id="5" orient="horz" pos="4133" userDrawn="1">
          <p15:clr>
            <a:srgbClr val="A4A3A4"/>
          </p15:clr>
        </p15:guide>
        <p15:guide id="6" orient="horz" pos="1094" userDrawn="1">
          <p15:clr>
            <a:srgbClr val="A4A3A4"/>
          </p15:clr>
        </p15:guide>
        <p15:guide id="7" pos="669" userDrawn="1">
          <p15:clr>
            <a:srgbClr val="A4A3A4"/>
          </p15:clr>
        </p15:guide>
        <p15:guide id="8" orient="horz" pos="399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96C527"/>
    <a:srgbClr val="FCFCFC"/>
    <a:srgbClr val="CB4D25"/>
    <a:srgbClr val="E4C11F"/>
    <a:srgbClr val="5DAEE3"/>
    <a:srgbClr val="EB4334"/>
    <a:srgbClr val="2FAA51"/>
    <a:srgbClr val="FEBC00"/>
    <a:srgbClr val="EC43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635" autoAdjust="0"/>
    <p:restoredTop sz="94660"/>
  </p:normalViewPr>
  <p:slideViewPr>
    <p:cSldViewPr snapToGrid="0" showGuides="1">
      <p:cViewPr varScale="1">
        <p:scale>
          <a:sx n="103" d="100"/>
          <a:sy n="103" d="100"/>
        </p:scale>
        <p:origin x="2370" y="840"/>
      </p:cViewPr>
      <p:guideLst>
        <p:guide orient="horz" pos="2115"/>
        <p:guide pos="2863"/>
        <p:guide pos="453"/>
        <p:guide pos="5212"/>
        <p:guide orient="horz" pos="4133"/>
        <p:guide orient="horz" pos="1094"/>
        <p:guide pos="669"/>
        <p:guide orient="horz" pos="3997"/>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notesMaster" Target="notesMasters/notesMaster1.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7" Type="http://schemas.openxmlformats.org/officeDocument/2006/relationships/tags" Target="tags/tag818.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58804133858268"/>
          <c:y val="0.104248606963067"/>
          <c:w val="0.836230002464631"/>
          <c:h val="0.800355659287785"/>
        </c:manualLayout>
      </c:layout>
      <c:barChart>
        <c:barDir val="col"/>
        <c:grouping val="clustered"/>
        <c:varyColors val="0"/>
        <c:ser>
          <c:idx val="0"/>
          <c:order val="0"/>
          <c:tx>
            <c:strRef>
              <c:f>Sheet1!$B$1</c:f>
              <c:strCache>
                <c:ptCount val="1"/>
                <c:pt idx="0">
                  <c:v>数据总量</c:v>
                </c:pt>
              </c:strCache>
            </c:strRef>
          </c:tx>
          <c:spPr>
            <a:solidFill>
              <a:schemeClr val="accent1"/>
            </a:solidFill>
            <a:ln>
              <a:noFill/>
            </a:ln>
            <a:effectLst/>
          </c:spPr>
          <c:invertIfNegative val="0"/>
          <c:dPt>
            <c:idx val="9"/>
            <c:invertIfNegative val="0"/>
            <c:bubble3D val="0"/>
            <c:spPr>
              <a:solidFill>
                <a:schemeClr val="accent1"/>
              </a:solidFill>
              <a:ln>
                <a:noFill/>
              </a:ln>
              <a:effectLst/>
            </c:spPr>
          </c:dPt>
          <c:dLbls>
            <c:dLbl>
              <c:idx val="9"/>
              <c:layout/>
              <c:numFmt formatCode="General" sourceLinked="1"/>
              <c:spPr>
                <a:noFill/>
                <a:ln>
                  <a:noFill/>
                </a:ln>
                <a:effectLst/>
              </c:spPr>
              <c:txPr>
                <a:bodyPr rot="0" spcFirstLastPara="1" vertOverflow="ellipsis" vert="horz" wrap="square" lIns="38100" tIns="19050" rIns="38100" bIns="19050" anchor="ctr" anchorCtr="1">
                  <a:spAutoFit/>
                </a:bodyPr>
                <a:lstStyle/>
                <a:p>
                  <a:pPr>
                    <a:defRPr lang="zh-CN" sz="1800" b="1" i="0" u="none" strike="noStrike" kern="1200" baseline="0">
                      <a:solidFill>
                        <a:schemeClr val="tx1">
                          <a:lumMod val="50000"/>
                          <a:lumOff val="50000"/>
                        </a:schemeClr>
                      </a:solidFill>
                      <a:latin typeface="微软雅黑" panose="020B0503020204020204" pitchFamily="34" charset="-122"/>
                      <a:ea typeface="微软雅黑" panose="020B0503020204020204" pitchFamily="34" charset="-122"/>
                      <a:cs typeface="+mn-cs"/>
                    </a:defRPr>
                  </a:pPr>
                </a:p>
              </c:txPr>
              <c:dLblPos val="outEnd"/>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lang="zh-CN" sz="1800" b="0" i="0" u="none" strike="noStrike" kern="1200" baseline="0">
                    <a:solidFill>
                      <a:schemeClr val="tx1">
                        <a:lumMod val="50000"/>
                        <a:lumOff val="50000"/>
                      </a:schemeClr>
                    </a:solidFill>
                    <a:latin typeface="微软雅黑" panose="020B0503020204020204" pitchFamily="34" charset="-122"/>
                    <a:ea typeface="微软雅黑" panose="020B0503020204020204" pitchFamily="34" charset="-122"/>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2004</c:v>
                </c:pt>
                <c:pt idx="1">
                  <c:v>2005</c:v>
                </c:pt>
                <c:pt idx="2">
                  <c:v>2006</c:v>
                </c:pt>
                <c:pt idx="3">
                  <c:v>2007</c:v>
                </c:pt>
                <c:pt idx="4">
                  <c:v>2008</c:v>
                </c:pt>
                <c:pt idx="5">
                  <c:v>2009</c:v>
                </c:pt>
                <c:pt idx="6">
                  <c:v>2010</c:v>
                </c:pt>
                <c:pt idx="7">
                  <c:v>2011</c:v>
                </c:pt>
                <c:pt idx="8">
                  <c:v>2015</c:v>
                </c:pt>
                <c:pt idx="9">
                  <c:v>2020</c:v>
                </c:pt>
              </c:numCache>
            </c:numRef>
          </c:cat>
          <c:val>
            <c:numRef>
              <c:f>Sheet1!$B$2:$B$11</c:f>
              <c:numCache>
                <c:formatCode>General</c:formatCode>
                <c:ptCount val="10"/>
                <c:pt idx="0">
                  <c:v>30</c:v>
                </c:pt>
                <c:pt idx="1">
                  <c:v>50</c:v>
                </c:pt>
                <c:pt idx="2">
                  <c:v>161</c:v>
                </c:pt>
                <c:pt idx="3">
                  <c:v>280</c:v>
                </c:pt>
                <c:pt idx="4">
                  <c:v>540</c:v>
                </c:pt>
                <c:pt idx="5">
                  <c:v>800</c:v>
                </c:pt>
                <c:pt idx="6">
                  <c:v>1200</c:v>
                </c:pt>
                <c:pt idx="7">
                  <c:v>1800</c:v>
                </c:pt>
                <c:pt idx="8">
                  <c:v>7900</c:v>
                </c:pt>
                <c:pt idx="9">
                  <c:v>35000</c:v>
                </c:pt>
              </c:numCache>
            </c:numRef>
          </c:val>
        </c:ser>
        <c:dLbls>
          <c:showLegendKey val="0"/>
          <c:showVal val="0"/>
          <c:showCatName val="0"/>
          <c:showSerName val="0"/>
          <c:showPercent val="0"/>
          <c:showBubbleSize val="0"/>
        </c:dLbls>
        <c:gapWidth val="74"/>
        <c:overlap val="-14"/>
        <c:axId val="636247808"/>
        <c:axId val="636248368"/>
      </c:barChart>
      <c:catAx>
        <c:axId val="636247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800" b="0" i="0" u="none" strike="noStrike" kern="1200" baseline="0">
                <a:solidFill>
                  <a:schemeClr val="tx1">
                    <a:lumMod val="50000"/>
                    <a:lumOff val="50000"/>
                  </a:schemeClr>
                </a:solidFill>
                <a:latin typeface="+mn-lt"/>
                <a:ea typeface="+mn-ea"/>
                <a:cs typeface="+mn-cs"/>
              </a:defRPr>
            </a:pPr>
          </a:p>
        </c:txPr>
        <c:crossAx val="636248368"/>
        <c:crosses val="autoZero"/>
        <c:auto val="1"/>
        <c:lblAlgn val="ctr"/>
        <c:lblOffset val="0"/>
        <c:noMultiLvlLbl val="0"/>
      </c:catAx>
      <c:valAx>
        <c:axId val="636248368"/>
        <c:scaling>
          <c:orientation val="minMax"/>
        </c:scaling>
        <c:delete val="0"/>
        <c:axPos val="l"/>
        <c:majorGridlines>
          <c:spPr>
            <a:ln w="9525" cap="flat" cmpd="sng" algn="ctr">
              <a:solidFill>
                <a:schemeClr val="bg1">
                  <a:lumMod val="7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400" b="0" i="0" u="none" strike="noStrike" kern="1200" baseline="0">
                <a:solidFill>
                  <a:schemeClr val="tx1">
                    <a:lumMod val="65000"/>
                    <a:lumOff val="35000"/>
                  </a:schemeClr>
                </a:solidFill>
                <a:latin typeface="+mn-lt"/>
                <a:ea typeface="+mn-ea"/>
                <a:cs typeface="+mn-cs"/>
              </a:defRPr>
            </a:pPr>
          </a:p>
        </c:txPr>
        <c:crossAx val="636247808"/>
        <c:crosses val="autoZero"/>
        <c:crossBetween val="between"/>
      </c:valAx>
      <c:spPr>
        <a:noFill/>
        <a:ln>
          <a:noFill/>
        </a:ln>
        <a:effectLst/>
      </c:spPr>
    </c:plotArea>
    <c:plotVisOnly val="1"/>
    <c:dispBlanksAs val="gap"/>
    <c:showDLblsOverMax val="0"/>
  </c:chart>
  <c:spPr>
    <a:solidFill>
      <a:schemeClr val="bg1">
        <a:lumMod val="95000"/>
      </a:schemeClr>
    </a:solid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jpeg>
</file>

<file path=ppt/media/image14.png>
</file>

<file path=ppt/media/image15.jpeg>
</file>

<file path=ppt/media/image16.png>
</file>

<file path=ppt/media/image17.png>
</file>

<file path=ppt/media/image18.jpe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7B64BC-9E17-4381-8A4D-C1236289762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683C43-8C5F-4713-A0C6-DC9C1BC344E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5683C43-8C5F-4713-A0C6-DC9C1BC344E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5683C43-8C5F-4713-A0C6-DC9C1BC344E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5683C43-8C5F-4713-A0C6-DC9C1BC344E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5683C43-8C5F-4713-A0C6-DC9C1BC344E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image" Target="../media/image6.png"/><Relationship Id="rId5" Type="http://schemas.openxmlformats.org/officeDocument/2006/relationships/tags" Target="../tags/tag3.xml"/><Relationship Id="rId4" Type="http://schemas.openxmlformats.org/officeDocument/2006/relationships/image" Target="../media/image5.jpeg"/><Relationship Id="rId3" Type="http://schemas.openxmlformats.org/officeDocument/2006/relationships/tags" Target="../tags/tag2.xml"/><Relationship Id="rId2" Type="http://schemas.openxmlformats.org/officeDocument/2006/relationships/tags" Target="../tags/tag1.xml"/><Relationship Id="rId12" Type="http://schemas.openxmlformats.org/officeDocument/2006/relationships/tags" Target="../tags/tag9.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21.xml"/><Relationship Id="rId8" Type="http://schemas.openxmlformats.org/officeDocument/2006/relationships/tags" Target="../tags/tag20.xml"/><Relationship Id="rId7" Type="http://schemas.openxmlformats.org/officeDocument/2006/relationships/tags" Target="../tags/tag19.xml"/><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image" Target="../media/image5.jpeg"/><Relationship Id="rId3" Type="http://schemas.openxmlformats.org/officeDocument/2006/relationships/tags" Target="../tags/tag16.xml"/><Relationship Id="rId2" Type="http://schemas.openxmlformats.org/officeDocument/2006/relationships/tags" Target="../tags/tag15.xml"/><Relationship Id="rId11" Type="http://schemas.openxmlformats.org/officeDocument/2006/relationships/tags" Target="../tags/tag23.xml"/><Relationship Id="rId10" Type="http://schemas.openxmlformats.org/officeDocument/2006/relationships/tags" Target="../tags/tag22.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29.xml"/><Relationship Id="rId7" Type="http://schemas.openxmlformats.org/officeDocument/2006/relationships/tags" Target="../tags/tag28.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36.xml"/><Relationship Id="rId8" Type="http://schemas.openxmlformats.org/officeDocument/2006/relationships/tags" Target="../tags/tag35.xml"/><Relationship Id="rId7" Type="http://schemas.openxmlformats.org/officeDocument/2006/relationships/tags" Target="../tags/tag34.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image" Target="../media/image7.png"/><Relationship Id="rId10" Type="http://schemas.openxmlformats.org/officeDocument/2006/relationships/tags" Target="../tags/tag37.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43.xml"/><Relationship Id="rId8" Type="http://schemas.openxmlformats.org/officeDocument/2006/relationships/tags" Target="../tags/tag42.xml"/><Relationship Id="rId7" Type="http://schemas.openxmlformats.org/officeDocument/2006/relationships/tags" Target="../tags/tag41.xml"/><Relationship Id="rId6" Type="http://schemas.openxmlformats.org/officeDocument/2006/relationships/image" Target="../media/image6.png"/><Relationship Id="rId5" Type="http://schemas.openxmlformats.org/officeDocument/2006/relationships/tags" Target="../tags/tag40.xml"/><Relationship Id="rId4" Type="http://schemas.openxmlformats.org/officeDocument/2006/relationships/image" Target="../media/image5.jpeg"/><Relationship Id="rId3" Type="http://schemas.openxmlformats.org/officeDocument/2006/relationships/tags" Target="../tags/tag39.xml"/><Relationship Id="rId2" Type="http://schemas.openxmlformats.org/officeDocument/2006/relationships/tags" Target="../tags/tag38.xml"/><Relationship Id="rId10" Type="http://schemas.openxmlformats.org/officeDocument/2006/relationships/tags" Target="../tags/tag44.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8" Type="http://schemas.openxmlformats.org/officeDocument/2006/relationships/tags" Target="../tags/tag53.xml"/><Relationship Id="rId7" Type="http://schemas.openxmlformats.org/officeDocument/2006/relationships/tags" Target="../tags/tag52.xml"/><Relationship Id="rId6" Type="http://schemas.openxmlformats.org/officeDocument/2006/relationships/tags" Target="../tags/tag51.xml"/><Relationship Id="rId5" Type="http://schemas.openxmlformats.org/officeDocument/2006/relationships/tags" Target="../tags/tag50.xml"/><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7" Type="http://schemas.openxmlformats.org/officeDocument/2006/relationships/tags" Target="../tags/tag58.xml"/><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68.xml"/><Relationship Id="rId8" Type="http://schemas.openxmlformats.org/officeDocument/2006/relationships/tags" Target="../tags/tag67.xml"/><Relationship Id="rId7" Type="http://schemas.openxmlformats.org/officeDocument/2006/relationships/tags" Target="../tags/tag66.xml"/><Relationship Id="rId6" Type="http://schemas.openxmlformats.org/officeDocument/2006/relationships/image" Target="../media/image6.png"/><Relationship Id="rId5" Type="http://schemas.openxmlformats.org/officeDocument/2006/relationships/tags" Target="../tags/tag65.xml"/><Relationship Id="rId4" Type="http://schemas.openxmlformats.org/officeDocument/2006/relationships/image" Target="../media/image5.jpeg"/><Relationship Id="rId3" Type="http://schemas.openxmlformats.org/officeDocument/2006/relationships/tags" Target="../tags/tag64.xml"/><Relationship Id="rId2" Type="http://schemas.openxmlformats.org/officeDocument/2006/relationships/tags" Target="../tags/tag63.xml"/><Relationship Id="rId12" Type="http://schemas.openxmlformats.org/officeDocument/2006/relationships/tags" Target="../tags/tag71.xml"/><Relationship Id="rId11" Type="http://schemas.openxmlformats.org/officeDocument/2006/relationships/tags" Target="../tags/tag70.xml"/><Relationship Id="rId10" Type="http://schemas.openxmlformats.org/officeDocument/2006/relationships/tags" Target="../tags/tag69.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79.xml"/><Relationship Id="rId8" Type="http://schemas.openxmlformats.org/officeDocument/2006/relationships/tags" Target="../tags/tag78.xml"/><Relationship Id="rId7" Type="http://schemas.openxmlformats.org/officeDocument/2006/relationships/tags" Target="../tags/tag77.xml"/><Relationship Id="rId6" Type="http://schemas.openxmlformats.org/officeDocument/2006/relationships/tags" Target="../tags/tag76.xml"/><Relationship Id="rId5" Type="http://schemas.openxmlformats.org/officeDocument/2006/relationships/tags" Target="../tags/tag75.xml"/><Relationship Id="rId4" Type="http://schemas.openxmlformats.org/officeDocument/2006/relationships/tags" Target="../tags/tag74.xml"/><Relationship Id="rId3" Type="http://schemas.openxmlformats.org/officeDocument/2006/relationships/tags" Target="../tags/tag73.xml"/><Relationship Id="rId2" Type="http://schemas.openxmlformats.org/officeDocument/2006/relationships/tags" Target="../tags/tag72.xml"/><Relationship Id="rId15" Type="http://schemas.openxmlformats.org/officeDocument/2006/relationships/tags" Target="../tags/tag85.xml"/><Relationship Id="rId14" Type="http://schemas.openxmlformats.org/officeDocument/2006/relationships/tags" Target="../tags/tag84.xml"/><Relationship Id="rId13" Type="http://schemas.openxmlformats.org/officeDocument/2006/relationships/tags" Target="../tags/tag83.xml"/><Relationship Id="rId12" Type="http://schemas.openxmlformats.org/officeDocument/2006/relationships/tags" Target="../tags/tag82.xml"/><Relationship Id="rId11" Type="http://schemas.openxmlformats.org/officeDocument/2006/relationships/tags" Target="../tags/tag81.xml"/><Relationship Id="rId10" Type="http://schemas.openxmlformats.org/officeDocument/2006/relationships/tags" Target="../tags/tag80.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92.xml"/><Relationship Id="rId8" Type="http://schemas.openxmlformats.org/officeDocument/2006/relationships/tags" Target="../tags/tag91.xml"/><Relationship Id="rId7" Type="http://schemas.openxmlformats.org/officeDocument/2006/relationships/tags" Target="../tags/tag90.xml"/><Relationship Id="rId6" Type="http://schemas.openxmlformats.org/officeDocument/2006/relationships/tags" Target="../tags/tag89.xml"/><Relationship Id="rId5" Type="http://schemas.openxmlformats.org/officeDocument/2006/relationships/tags" Target="../tags/tag88.xml"/><Relationship Id="rId4" Type="http://schemas.openxmlformats.org/officeDocument/2006/relationships/image" Target="../media/image8.png"/><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99.xml"/><Relationship Id="rId8" Type="http://schemas.openxmlformats.org/officeDocument/2006/relationships/tags" Target="../tags/tag98.xml"/><Relationship Id="rId7" Type="http://schemas.openxmlformats.org/officeDocument/2006/relationships/tags" Target="../tags/tag97.xml"/><Relationship Id="rId6" Type="http://schemas.openxmlformats.org/officeDocument/2006/relationships/tags" Target="../tags/tag96.xml"/><Relationship Id="rId5" Type="http://schemas.openxmlformats.org/officeDocument/2006/relationships/tags" Target="../tags/tag95.xml"/><Relationship Id="rId4" Type="http://schemas.openxmlformats.org/officeDocument/2006/relationships/image" Target="../media/image8.png"/><Relationship Id="rId3" Type="http://schemas.openxmlformats.org/officeDocument/2006/relationships/tags" Target="../tags/tag94.xml"/><Relationship Id="rId2" Type="http://schemas.openxmlformats.org/officeDocument/2006/relationships/tags" Target="../tags/tag93.xml"/><Relationship Id="rId10" Type="http://schemas.openxmlformats.org/officeDocument/2006/relationships/tags" Target="../tags/tag100.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08.xml"/><Relationship Id="rId8" Type="http://schemas.openxmlformats.org/officeDocument/2006/relationships/tags" Target="../tags/tag107.xml"/><Relationship Id="rId7" Type="http://schemas.openxmlformats.org/officeDocument/2006/relationships/tags" Target="../tags/tag106.xml"/><Relationship Id="rId6" Type="http://schemas.openxmlformats.org/officeDocument/2006/relationships/tags" Target="../tags/tag105.xml"/><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tags" Target="../tags/tag102.xml"/><Relationship Id="rId2" Type="http://schemas.openxmlformats.org/officeDocument/2006/relationships/tags" Target="../tags/tag101.xml"/><Relationship Id="rId11" Type="http://schemas.openxmlformats.org/officeDocument/2006/relationships/tags" Target="../tags/tag110.xml"/><Relationship Id="rId10" Type="http://schemas.openxmlformats.org/officeDocument/2006/relationships/tags" Target="../tags/tag109.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18.xml"/><Relationship Id="rId8" Type="http://schemas.openxmlformats.org/officeDocument/2006/relationships/tags" Target="../tags/tag117.xml"/><Relationship Id="rId7" Type="http://schemas.openxmlformats.org/officeDocument/2006/relationships/tags" Target="../tags/tag116.xml"/><Relationship Id="rId6" Type="http://schemas.openxmlformats.org/officeDocument/2006/relationships/tags" Target="../tags/tag115.xml"/><Relationship Id="rId5" Type="http://schemas.openxmlformats.org/officeDocument/2006/relationships/tags" Target="../tags/tag114.xml"/><Relationship Id="rId4" Type="http://schemas.openxmlformats.org/officeDocument/2006/relationships/tags" Target="../tags/tag113.xml"/><Relationship Id="rId3" Type="http://schemas.openxmlformats.org/officeDocument/2006/relationships/tags" Target="../tags/tag112.xml"/><Relationship Id="rId2" Type="http://schemas.openxmlformats.org/officeDocument/2006/relationships/tags" Target="../tags/tag111.xml"/><Relationship Id="rId18" Type="http://schemas.openxmlformats.org/officeDocument/2006/relationships/tags" Target="../tags/tag127.xml"/><Relationship Id="rId17" Type="http://schemas.openxmlformats.org/officeDocument/2006/relationships/tags" Target="../tags/tag126.xml"/><Relationship Id="rId16" Type="http://schemas.openxmlformats.org/officeDocument/2006/relationships/tags" Target="../tags/tag125.xml"/><Relationship Id="rId15" Type="http://schemas.openxmlformats.org/officeDocument/2006/relationships/tags" Target="../tags/tag124.xml"/><Relationship Id="rId14" Type="http://schemas.openxmlformats.org/officeDocument/2006/relationships/tags" Target="../tags/tag123.xml"/><Relationship Id="rId13" Type="http://schemas.openxmlformats.org/officeDocument/2006/relationships/tags" Target="../tags/tag122.xml"/><Relationship Id="rId12" Type="http://schemas.openxmlformats.org/officeDocument/2006/relationships/tags" Target="../tags/tag121.xml"/><Relationship Id="rId11" Type="http://schemas.openxmlformats.org/officeDocument/2006/relationships/tags" Target="../tags/tag120.xml"/><Relationship Id="rId10" Type="http://schemas.openxmlformats.org/officeDocument/2006/relationships/tags" Target="../tags/tag119.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133.xml"/><Relationship Id="rId8" Type="http://schemas.openxmlformats.org/officeDocument/2006/relationships/tags" Target="../tags/tag132.xml"/><Relationship Id="rId7" Type="http://schemas.openxmlformats.org/officeDocument/2006/relationships/image" Target="../media/image10.png"/><Relationship Id="rId6" Type="http://schemas.openxmlformats.org/officeDocument/2006/relationships/tags" Target="../tags/tag131.xml"/><Relationship Id="rId5" Type="http://schemas.openxmlformats.org/officeDocument/2006/relationships/tags" Target="../tags/tag130.xml"/><Relationship Id="rId4" Type="http://schemas.openxmlformats.org/officeDocument/2006/relationships/image" Target="../media/image9.png"/><Relationship Id="rId3" Type="http://schemas.openxmlformats.org/officeDocument/2006/relationships/tags" Target="../tags/tag129.xml"/><Relationship Id="rId2" Type="http://schemas.openxmlformats.org/officeDocument/2006/relationships/tags" Target="../tags/tag128.xml"/><Relationship Id="rId17" Type="http://schemas.openxmlformats.org/officeDocument/2006/relationships/tags" Target="../tags/tag141.xml"/><Relationship Id="rId16" Type="http://schemas.openxmlformats.org/officeDocument/2006/relationships/tags" Target="../tags/tag140.xml"/><Relationship Id="rId15" Type="http://schemas.openxmlformats.org/officeDocument/2006/relationships/tags" Target="../tags/tag139.xml"/><Relationship Id="rId14" Type="http://schemas.openxmlformats.org/officeDocument/2006/relationships/tags" Target="../tags/tag138.xml"/><Relationship Id="rId13" Type="http://schemas.openxmlformats.org/officeDocument/2006/relationships/tags" Target="../tags/tag137.xml"/><Relationship Id="rId12" Type="http://schemas.openxmlformats.org/officeDocument/2006/relationships/tags" Target="../tags/tag136.xml"/><Relationship Id="rId11" Type="http://schemas.openxmlformats.org/officeDocument/2006/relationships/tags" Target="../tags/tag135.xml"/><Relationship Id="rId10" Type="http://schemas.openxmlformats.org/officeDocument/2006/relationships/tags" Target="../tags/tag134.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147.xml"/><Relationship Id="rId8" Type="http://schemas.openxmlformats.org/officeDocument/2006/relationships/tags" Target="../tags/tag146.xml"/><Relationship Id="rId7" Type="http://schemas.openxmlformats.org/officeDocument/2006/relationships/image" Target="../media/image12.png"/><Relationship Id="rId6" Type="http://schemas.openxmlformats.org/officeDocument/2006/relationships/tags" Target="../tags/tag145.xml"/><Relationship Id="rId5" Type="http://schemas.openxmlformats.org/officeDocument/2006/relationships/tags" Target="../tags/tag144.xml"/><Relationship Id="rId4" Type="http://schemas.openxmlformats.org/officeDocument/2006/relationships/image" Target="../media/image11.png"/><Relationship Id="rId3" Type="http://schemas.openxmlformats.org/officeDocument/2006/relationships/tags" Target="../tags/tag143.xml"/><Relationship Id="rId2" Type="http://schemas.openxmlformats.org/officeDocument/2006/relationships/tags" Target="../tags/tag142.xml"/><Relationship Id="rId13" Type="http://schemas.openxmlformats.org/officeDocument/2006/relationships/tags" Target="../tags/tag151.xml"/><Relationship Id="rId12" Type="http://schemas.openxmlformats.org/officeDocument/2006/relationships/tags" Target="../tags/tag150.xml"/><Relationship Id="rId11" Type="http://schemas.openxmlformats.org/officeDocument/2006/relationships/tags" Target="../tags/tag149.xml"/><Relationship Id="rId10" Type="http://schemas.openxmlformats.org/officeDocument/2006/relationships/tags" Target="../tags/tag148.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6"/>
          <p:cNvSpPr/>
          <p:nvPr userDrawn="1"/>
        </p:nvSpPr>
        <p:spPr>
          <a:xfrm>
            <a:off x="0" y="6123214"/>
            <a:ext cx="9144000" cy="54614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userDrawn="1"/>
        </p:nvSpPr>
        <p:spPr>
          <a:xfrm>
            <a:off x="0" y="6669360"/>
            <a:ext cx="9144000" cy="1886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Imagen 5" descr="C:\Users\Design\Documents\Edu\Product Launch\shadown.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4388" y="6045791"/>
            <a:ext cx="762000" cy="719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27 Imagen"/>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167188"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28 Imagen"/>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741863" y="6250579"/>
            <a:ext cx="363537"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30 CuadroTexto"/>
          <p:cNvSpPr txBox="1"/>
          <p:nvPr userDrawn="1"/>
        </p:nvSpPr>
        <p:spPr>
          <a:xfrm>
            <a:off x="4467225" y="6261691"/>
            <a:ext cx="315913" cy="277813"/>
          </a:xfrm>
          <a:prstGeom prst="rect">
            <a:avLst/>
          </a:prstGeom>
          <a:noFill/>
        </p:spPr>
        <p:txBody>
          <a:bodyPr wrap="none">
            <a:spAutoFit/>
          </a:bodyPr>
          <a:lstStyle/>
          <a:p>
            <a:pPr fontAlgn="auto">
              <a:spcBef>
                <a:spcPts val="0"/>
              </a:spcBef>
              <a:spcAft>
                <a:spcPts val="0"/>
              </a:spcAft>
              <a:defRPr/>
            </a:pPr>
            <a:r>
              <a:rPr lang="es-HN" sz="1200" b="1" i="1" dirty="0">
                <a:solidFill>
                  <a:schemeClr val="bg1">
                    <a:lumMod val="65000"/>
                  </a:schemeClr>
                </a:solidFill>
                <a:latin typeface="+mn-lt"/>
              </a:rPr>
              <a:t>of</a:t>
            </a:r>
            <a:endParaRPr lang="es-ES" sz="1200" b="1" i="1" dirty="0">
              <a:solidFill>
                <a:schemeClr val="bg1">
                  <a:lumMod val="65000"/>
                </a:schemeClr>
              </a:solidFill>
              <a:latin typeface="+mn-lt"/>
            </a:endParaRPr>
          </a:p>
        </p:txBody>
      </p:sp>
      <p:sp>
        <p:nvSpPr>
          <p:cNvPr id="16" name="31 CuadroTexto"/>
          <p:cNvSpPr txBox="1"/>
          <p:nvPr userDrawn="1"/>
        </p:nvSpPr>
        <p:spPr>
          <a:xfrm>
            <a:off x="4729199" y="6267161"/>
            <a:ext cx="373820" cy="276999"/>
          </a:xfrm>
          <a:prstGeom prst="rect">
            <a:avLst/>
          </a:prstGeom>
          <a:noFill/>
        </p:spPr>
        <p:txBody>
          <a:bodyPr wrap="none">
            <a:spAutoFit/>
          </a:bodyPr>
          <a:lstStyle/>
          <a:p>
            <a:pPr fontAlgn="auto">
              <a:spcBef>
                <a:spcPts val="0"/>
              </a:spcBef>
              <a:spcAft>
                <a:spcPts val="0"/>
              </a:spcAft>
              <a:defRPr/>
            </a:pPr>
            <a:r>
              <a:rPr lang="es-HN" sz="1200" b="1" dirty="0">
                <a:solidFill>
                  <a:schemeClr val="bg1">
                    <a:lumMod val="50000"/>
                  </a:schemeClr>
                </a:solidFill>
                <a:latin typeface="+mn-lt"/>
              </a:rPr>
              <a:t>39</a:t>
            </a:r>
            <a:endParaRPr lang="es-ES" sz="1200" b="1" dirty="0">
              <a:solidFill>
                <a:schemeClr val="bg1">
                  <a:lumMod val="50000"/>
                </a:schemeClr>
              </a:solidFill>
              <a:latin typeface="+mn-lt"/>
            </a:endParaRPr>
          </a:p>
        </p:txBody>
      </p:sp>
      <p:pic>
        <p:nvPicPr>
          <p:cNvPr id="17" name="Imagen 5" descr="C:\Users\Design\Documents\Edu\Product Launch\shadown.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5127625" y="6063254"/>
            <a:ext cx="763588"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Imagen 27">
            <a:hlinkClick r:id="" action="ppaction://hlinkshowjump?jump=nextslide"/>
          </p:cNvPr>
          <p:cNvPicPr>
            <a:picLocks noChangeAspect="1" noChangeArrowheads="1"/>
          </p:cNvPicPr>
          <p:nvPr userDrawn="1"/>
        </p:nvPicPr>
        <p:blipFill>
          <a:blip r:embed="rId5"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a:off x="5103019"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Imagen 28">
            <a:hlinkClick r:id="" action="ppaction://hlinkshowjump?jump=previousslide"/>
          </p:cNvPr>
          <p:cNvPicPr>
            <a:picLocks noChangeAspect="1" noChangeArrowheads="1"/>
          </p:cNvPicPr>
          <p:nvPr userDrawn="1"/>
        </p:nvPicPr>
        <p:blipFill>
          <a:blip r:embed="rId5"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bwMode="auto">
          <a:xfrm flipH="1">
            <a:off x="3926681" y="6301379"/>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灯片编号占位符 5"/>
          <p:cNvSpPr>
            <a:spLocks noGrp="1"/>
          </p:cNvSpPr>
          <p:nvPr>
            <p:ph type="sldNum" sz="quarter" idx="4"/>
          </p:nvPr>
        </p:nvSpPr>
        <p:spPr>
          <a:xfrm>
            <a:off x="2402285" y="6222797"/>
            <a:ext cx="2133600" cy="365125"/>
          </a:xfrm>
          <a:prstGeom prst="rect">
            <a:avLst/>
          </a:prstGeom>
        </p:spPr>
        <p:txBody>
          <a:bodyPr vert="horz" lIns="91440" tIns="45720" rIns="91440" bIns="45720" rtlCol="0" anchor="ctr"/>
          <a:lstStyle>
            <a:lvl1pPr algn="r">
              <a:defRPr sz="1200" b="1">
                <a:solidFill>
                  <a:schemeClr val="tx1">
                    <a:tint val="75000"/>
                  </a:schemeClr>
                </a:solidFill>
              </a:defRPr>
            </a:lvl1pPr>
          </a:lstStyle>
          <a:p>
            <a:fld id="{CF730C6D-5BB4-4F63-9D16-9EBF769D35DB}"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0" y="0"/>
            <a:ext cx="9144000" cy="6858000"/>
            <a:chOff x="0" y="0"/>
            <a:chExt cx="12192000" cy="6858000"/>
          </a:xfrm>
        </p:grpSpPr>
        <p:sp>
          <p:nvSpPr>
            <p:cNvPr id="8" name="矩形 7"/>
            <p:cNvSpPr/>
            <p:nvPr>
              <p:custDataLst>
                <p:tags r:id="rId3"/>
              </p:custDataLst>
            </p:nvPr>
          </p:nvSpPr>
          <p:spPr>
            <a:xfrm>
              <a:off x="0" y="0"/>
              <a:ext cx="12192000" cy="6858000"/>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lt1"/>
                </a:solidFill>
              </a:endParaRPr>
            </a:p>
          </p:txBody>
        </p:sp>
        <p:pic>
          <p:nvPicPr>
            <p:cNvPr id="9" name="图片 8"/>
            <p:cNvPicPr>
              <a:picLocks noChangeAspect="1"/>
            </p:cNvPicPr>
            <p:nvPr>
              <p:custDataLst>
                <p:tags r:id="rId5"/>
              </p:custDataLst>
            </p:nvPr>
          </p:nvPicPr>
          <p:blipFill>
            <a:blip r:embed="rId6"/>
            <a:stretch>
              <a:fillRect/>
            </a:stretch>
          </p:blipFill>
          <p:spPr>
            <a:xfrm rot="6515120">
              <a:off x="1110431" y="1298923"/>
              <a:ext cx="4173973" cy="4173973"/>
            </a:xfrm>
            <a:prstGeom prst="rect">
              <a:avLst/>
            </a:prstGeom>
          </p:spPr>
        </p:pic>
      </p:grpSp>
      <p:sp>
        <p:nvSpPr>
          <p:cNvPr id="16" name="日期占位符 15"/>
          <p:cNvSpPr>
            <a:spLocks noGrp="1"/>
          </p:cNvSpPr>
          <p:nvPr>
            <p:ph type="dt" sz="half" idx="10"/>
            <p:custDataLst>
              <p:tags r:id="rId7"/>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8"/>
            </p:custDataLst>
          </p:nvPr>
        </p:nvSpPr>
        <p:spPr>
          <a:xfrm>
            <a:off x="3087000" y="6389433"/>
            <a:ext cx="2970000" cy="237600"/>
          </a:xfrm>
        </p:spPr>
        <p:txBody>
          <a:bodyPr/>
          <a:lstStyle/>
          <a:p>
            <a:endParaRPr lang="zh-CN" altLang="en-US" dirty="0"/>
          </a:p>
        </p:txBody>
      </p:sp>
      <p:sp>
        <p:nvSpPr>
          <p:cNvPr id="18" name="灯片编号占位符 17"/>
          <p:cNvSpPr>
            <a:spLocks noGrp="1"/>
          </p:cNvSpPr>
          <p:nvPr>
            <p:ph type="sldNum" sz="quarter" idx="12"/>
            <p:custDataLst>
              <p:tags r:id="rId9"/>
            </p:custDataLst>
          </p:nvPr>
        </p:nvSpPr>
        <p:spPr>
          <a:xfrm>
            <a:off x="6457950" y="6389433"/>
            <a:ext cx="2025000" cy="237600"/>
          </a:xfrm>
        </p:spPr>
        <p:txBody>
          <a:bodyPr/>
          <a:lstStyle/>
          <a:p>
            <a:fld id="{49AE70B2-8BF9-45C0-BB95-33D1B9D3A854}" type="slidenum">
              <a:rPr lang="zh-CN" altLang="en-US" smtClean="0"/>
            </a:fld>
            <a:endParaRPr lang="zh-CN" altLang="en-US" dirty="0"/>
          </a:p>
        </p:txBody>
      </p:sp>
      <p:sp>
        <p:nvSpPr>
          <p:cNvPr id="10" name="任意多边形: 形状 9"/>
          <p:cNvSpPr/>
          <p:nvPr userDrawn="1">
            <p:custDataLst>
              <p:tags r:id="rId10"/>
            </p:custDataLst>
          </p:nvPr>
        </p:nvSpPr>
        <p:spPr>
          <a:xfrm>
            <a:off x="3378699" y="3597972"/>
            <a:ext cx="4365172" cy="143206"/>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rgbClr val="64626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lt1"/>
              </a:solidFill>
            </a:endParaRPr>
          </a:p>
        </p:txBody>
      </p:sp>
      <p:sp>
        <p:nvSpPr>
          <p:cNvPr id="2" name="标题 1"/>
          <p:cNvSpPr>
            <a:spLocks noGrp="1"/>
          </p:cNvSpPr>
          <p:nvPr>
            <p:ph type="ctrTitle" hasCustomPrompt="1"/>
            <p:custDataLst>
              <p:tags r:id="rId11"/>
            </p:custDataLst>
          </p:nvPr>
        </p:nvSpPr>
        <p:spPr>
          <a:xfrm>
            <a:off x="2569762" y="2369896"/>
            <a:ext cx="6036473" cy="971284"/>
          </a:xfrm>
        </p:spPr>
        <p:txBody>
          <a:bodyPr lIns="90000" tIns="46800" rIns="90000" bIns="0" anchor="b" anchorCtr="0">
            <a:normAutofit/>
          </a:bodyPr>
          <a:lstStyle>
            <a:lvl1pPr algn="ctr">
              <a:defRPr sz="3040" spc="600" baseline="0">
                <a:solidFill>
                  <a:schemeClr val="tx1">
                    <a:lumMod val="85000"/>
                    <a:lumOff val="15000"/>
                  </a:schemeClr>
                </a:solidFill>
                <a:ea typeface="汉仪旗黑-85S" panose="00020600040101010101" pitchFamily="18"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12"/>
            </p:custDataLst>
          </p:nvPr>
        </p:nvSpPr>
        <p:spPr>
          <a:xfrm>
            <a:off x="2569762" y="3863069"/>
            <a:ext cx="6036473" cy="459989"/>
          </a:xfrm>
        </p:spPr>
        <p:txBody>
          <a:bodyPr lIns="90000" tIns="0" rIns="90000" bIns="0">
            <a:normAutofit/>
          </a:bodyPr>
          <a:lstStyle>
            <a:lvl1pPr marL="0" indent="0" algn="ctr" eaLnBrk="1" fontAlgn="auto" latinLnBrk="0" hangingPunct="1">
              <a:lnSpc>
                <a:spcPct val="100000"/>
              </a:lnSpc>
              <a:buNone/>
              <a:defRPr sz="1350" u="none" strike="noStrike" kern="1200" cap="none" spc="200" normalizeH="0" baseline="0">
                <a:solidFill>
                  <a:schemeClr val="tx1">
                    <a:lumMod val="85000"/>
                    <a:lumOff val="15000"/>
                  </a:schemeClr>
                </a:solidFill>
                <a:uFillTx/>
              </a:defRPr>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zh-CN" altLang="en-US" dirty="0"/>
              <a:t>单击此处编辑副标题</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48127" y="20518"/>
            <a:ext cx="9067062" cy="6846401"/>
          </a:xfrm>
          <a:prstGeom prst="rect">
            <a:avLst/>
          </a:prstGeom>
        </p:spPr>
      </p:pic>
      <p:sp>
        <p:nvSpPr>
          <p:cNvPr id="2" name="标题 1"/>
          <p:cNvSpPr>
            <a:spLocks noGrp="1"/>
          </p:cNvSpPr>
          <p:nvPr>
            <p:ph type="title"/>
            <p:custDataLst>
              <p:tags r:id="rId3"/>
            </p:custDataLst>
          </p:nvPr>
        </p:nvSpPr>
        <p:spPr>
          <a:xfrm>
            <a:off x="502411" y="498479"/>
            <a:ext cx="8139178" cy="331473"/>
          </a:xfrm>
        </p:spPr>
        <p:txBody>
          <a:bodyPr vert="horz" lIns="90170" tIns="46990" rIns="90170" bIns="46990" rtlCol="0" anchor="t" anchorCtr="0">
            <a:normAutofit/>
          </a:bodyPr>
          <a:lstStyle>
            <a:lvl1pPr marL="0" marR="0" algn="l" defTabSz="914400" rtl="0" eaLnBrk="1" fontAlgn="auto" latinLnBrk="0" hangingPunct="1">
              <a:lnSpc>
                <a:spcPct val="100000"/>
              </a:lnSpc>
              <a:buNone/>
              <a:defRPr kumimoji="0" lang="zh-CN" altLang="en-US" sz="135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4"/>
            </p:custDataLst>
          </p:nvPr>
        </p:nvSpPr>
        <p:spPr>
          <a:xfrm>
            <a:off x="502411" y="1626121"/>
            <a:ext cx="8139178" cy="4041680"/>
          </a:xfrm>
        </p:spPr>
        <p:txBody>
          <a:bodyPr vert="horz" lIns="90170" tIns="46990" rIns="90170" bIns="46990" rtlCol="0">
            <a:normAutofit/>
          </a:bodyPr>
          <a:lstStyle>
            <a:lvl1pPr marL="128905" marR="0" lvl="0"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386080" marR="0" lvl="1" indent="-12827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643255" marR="0" lvl="2"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900430" marR="0" lvl="3"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1157605" marR="0" lvl="4"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5"/>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3087000" y="6389433"/>
            <a:ext cx="2970000" cy="237600"/>
          </a:xfrm>
        </p:spPr>
        <p:txBody>
          <a:bodyPr/>
          <a:lstStyle/>
          <a:p>
            <a:endParaRPr lang="zh-CN" altLang="en-US"/>
          </a:p>
        </p:txBody>
      </p:sp>
      <p:sp>
        <p:nvSpPr>
          <p:cNvPr id="6" name="灯片编号占位符 5"/>
          <p:cNvSpPr>
            <a:spLocks noGrp="1"/>
          </p:cNvSpPr>
          <p:nvPr>
            <p:ph type="sldNum" sz="quarter" idx="12"/>
            <p:custDataLst>
              <p:tags r:id="rId7"/>
            </p:custDataLst>
          </p:nvPr>
        </p:nvSpPr>
        <p:spPr>
          <a:xfrm>
            <a:off x="6457950" y="6389433"/>
            <a:ext cx="2025000" cy="237600"/>
          </a:xfr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2"/>
        </a:solidFill>
        <a:effectLst/>
      </p:bgPr>
    </p:bg>
    <p:spTree>
      <p:nvGrpSpPr>
        <p:cNvPr id="1" name=""/>
        <p:cNvGrpSpPr/>
        <p:nvPr/>
      </p:nvGrpSpPr>
      <p:grpSpPr>
        <a:xfrm>
          <a:off x="0" y="0"/>
          <a:ext cx="0" cy="0"/>
          <a:chOff x="0" y="0"/>
          <a:chExt cx="0" cy="0"/>
        </a:xfrm>
      </p:grpSpPr>
      <p:grpSp>
        <p:nvGrpSpPr>
          <p:cNvPr id="17" name="组合 16"/>
          <p:cNvGrpSpPr/>
          <p:nvPr userDrawn="1">
            <p:custDataLst>
              <p:tags r:id="rId2"/>
            </p:custDataLst>
          </p:nvPr>
        </p:nvGrpSpPr>
        <p:grpSpPr>
          <a:xfrm>
            <a:off x="0" y="0"/>
            <a:ext cx="9144000" cy="6858000"/>
            <a:chOff x="0" y="0"/>
            <a:chExt cx="12192000" cy="6858000"/>
          </a:xfrm>
        </p:grpSpPr>
        <p:sp>
          <p:nvSpPr>
            <p:cNvPr id="8" name="矩形 7"/>
            <p:cNvSpPr/>
            <p:nvPr>
              <p:custDataLst>
                <p:tags r:id="rId3"/>
              </p:custDataLst>
            </p:nvPr>
          </p:nvSpPr>
          <p:spPr>
            <a:xfrm>
              <a:off x="0" y="0"/>
              <a:ext cx="12192000" cy="6858000"/>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sp>
          <p:nvSpPr>
            <p:cNvPr id="9" name="Freeform 197"/>
            <p:cNvSpPr>
              <a:spLocks noEditPoints="1"/>
            </p:cNvSpPr>
            <p:nvPr>
              <p:custDataLst>
                <p:tags r:id="rId5"/>
              </p:custDataLst>
            </p:nvPr>
          </p:nvSpPr>
          <p:spPr bwMode="auto">
            <a:xfrm>
              <a:off x="887920" y="2355307"/>
              <a:ext cx="4400694" cy="2169900"/>
            </a:xfrm>
            <a:custGeom>
              <a:avLst/>
              <a:gdLst>
                <a:gd name="T0" fmla="*/ 238 w 1347"/>
                <a:gd name="T1" fmla="*/ 94 h 671"/>
                <a:gd name="T2" fmla="*/ 264 w 1347"/>
                <a:gd name="T3" fmla="*/ 254 h 671"/>
                <a:gd name="T4" fmla="*/ 296 w 1347"/>
                <a:gd name="T5" fmla="*/ 275 h 671"/>
                <a:gd name="T6" fmla="*/ 85 w 1347"/>
                <a:gd name="T7" fmla="*/ 295 h 671"/>
                <a:gd name="T8" fmla="*/ 89 w 1347"/>
                <a:gd name="T9" fmla="*/ 658 h 671"/>
                <a:gd name="T10" fmla="*/ 599 w 1347"/>
                <a:gd name="T11" fmla="*/ 658 h 671"/>
                <a:gd name="T12" fmla="*/ 1159 w 1347"/>
                <a:gd name="T13" fmla="*/ 608 h 671"/>
                <a:gd name="T14" fmla="*/ 1287 w 1347"/>
                <a:gd name="T15" fmla="*/ 397 h 671"/>
                <a:gd name="T16" fmla="*/ 948 w 1347"/>
                <a:gd name="T17" fmla="*/ 248 h 671"/>
                <a:gd name="T18" fmla="*/ 940 w 1347"/>
                <a:gd name="T19" fmla="*/ 85 h 671"/>
                <a:gd name="T20" fmla="*/ 1148 w 1347"/>
                <a:gd name="T21" fmla="*/ 64 h 671"/>
                <a:gd name="T22" fmla="*/ 1115 w 1347"/>
                <a:gd name="T23" fmla="*/ 14 h 671"/>
                <a:gd name="T24" fmla="*/ 755 w 1347"/>
                <a:gd name="T25" fmla="*/ 23 h 671"/>
                <a:gd name="T26" fmla="*/ 268 w 1347"/>
                <a:gd name="T27" fmla="*/ 8 h 671"/>
                <a:gd name="T28" fmla="*/ 19 w 1347"/>
                <a:gd name="T29" fmla="*/ 29 h 671"/>
                <a:gd name="T30" fmla="*/ 1201 w 1347"/>
                <a:gd name="T31" fmla="*/ 47 h 671"/>
                <a:gd name="T32" fmla="*/ 1190 w 1347"/>
                <a:gd name="T33" fmla="*/ 21 h 671"/>
                <a:gd name="T34" fmla="*/ 1140 w 1347"/>
                <a:gd name="T35" fmla="*/ 42 h 671"/>
                <a:gd name="T36" fmla="*/ 1110 w 1347"/>
                <a:gd name="T37" fmla="*/ 31 h 671"/>
                <a:gd name="T38" fmla="*/ 270 w 1347"/>
                <a:gd name="T39" fmla="*/ 190 h 671"/>
                <a:gd name="T40" fmla="*/ 77 w 1347"/>
                <a:gd name="T41" fmla="*/ 339 h 671"/>
                <a:gd name="T42" fmla="*/ 95 w 1347"/>
                <a:gd name="T43" fmla="*/ 651 h 671"/>
                <a:gd name="T44" fmla="*/ 100 w 1347"/>
                <a:gd name="T45" fmla="*/ 578 h 671"/>
                <a:gd name="T46" fmla="*/ 146 w 1347"/>
                <a:gd name="T47" fmla="*/ 643 h 671"/>
                <a:gd name="T48" fmla="*/ 243 w 1347"/>
                <a:gd name="T49" fmla="*/ 636 h 671"/>
                <a:gd name="T50" fmla="*/ 416 w 1347"/>
                <a:gd name="T51" fmla="*/ 654 h 671"/>
                <a:gd name="T52" fmla="*/ 590 w 1347"/>
                <a:gd name="T53" fmla="*/ 639 h 671"/>
                <a:gd name="T54" fmla="*/ 693 w 1347"/>
                <a:gd name="T55" fmla="*/ 644 h 671"/>
                <a:gd name="T56" fmla="*/ 764 w 1347"/>
                <a:gd name="T57" fmla="*/ 644 h 671"/>
                <a:gd name="T58" fmla="*/ 1069 w 1347"/>
                <a:gd name="T59" fmla="*/ 636 h 671"/>
                <a:gd name="T60" fmla="*/ 1202 w 1347"/>
                <a:gd name="T61" fmla="*/ 548 h 671"/>
                <a:gd name="T62" fmla="*/ 1317 w 1347"/>
                <a:gd name="T63" fmla="*/ 474 h 671"/>
                <a:gd name="T64" fmla="*/ 1318 w 1347"/>
                <a:gd name="T65" fmla="*/ 460 h 671"/>
                <a:gd name="T66" fmla="*/ 879 w 1347"/>
                <a:gd name="T67" fmla="*/ 615 h 671"/>
                <a:gd name="T68" fmla="*/ 219 w 1347"/>
                <a:gd name="T69" fmla="*/ 628 h 671"/>
                <a:gd name="T70" fmla="*/ 87 w 1347"/>
                <a:gd name="T71" fmla="*/ 347 h 671"/>
                <a:gd name="T72" fmla="*/ 278 w 1347"/>
                <a:gd name="T73" fmla="*/ 301 h 671"/>
                <a:gd name="T74" fmla="*/ 313 w 1347"/>
                <a:gd name="T75" fmla="*/ 320 h 671"/>
                <a:gd name="T76" fmla="*/ 899 w 1347"/>
                <a:gd name="T77" fmla="*/ 298 h 671"/>
                <a:gd name="T78" fmla="*/ 826 w 1347"/>
                <a:gd name="T79" fmla="*/ 330 h 671"/>
                <a:gd name="T80" fmla="*/ 889 w 1347"/>
                <a:gd name="T81" fmla="*/ 296 h 671"/>
                <a:gd name="T82" fmla="*/ 791 w 1347"/>
                <a:gd name="T83" fmla="*/ 343 h 671"/>
                <a:gd name="T84" fmla="*/ 1030 w 1347"/>
                <a:gd name="T85" fmla="*/ 327 h 671"/>
                <a:gd name="T86" fmla="*/ 1000 w 1347"/>
                <a:gd name="T87" fmla="*/ 307 h 671"/>
                <a:gd name="T88" fmla="*/ 951 w 1347"/>
                <a:gd name="T89" fmla="*/ 280 h 671"/>
                <a:gd name="T90" fmla="*/ 288 w 1347"/>
                <a:gd name="T91" fmla="*/ 342 h 671"/>
                <a:gd name="T92" fmla="*/ 905 w 1347"/>
                <a:gd name="T93" fmla="*/ 318 h 671"/>
                <a:gd name="T94" fmla="*/ 908 w 1347"/>
                <a:gd name="T95" fmla="*/ 243 h 671"/>
                <a:gd name="T96" fmla="*/ 927 w 1347"/>
                <a:gd name="T97" fmla="*/ 178 h 671"/>
                <a:gd name="T98" fmla="*/ 914 w 1347"/>
                <a:gd name="T99" fmla="*/ 184 h 671"/>
                <a:gd name="T100" fmla="*/ 905 w 1347"/>
                <a:gd name="T101" fmla="*/ 24 h 671"/>
                <a:gd name="T102" fmla="*/ 923 w 1347"/>
                <a:gd name="T103" fmla="*/ 71 h 671"/>
                <a:gd name="T104" fmla="*/ 900 w 1347"/>
                <a:gd name="T105" fmla="*/ 115 h 671"/>
                <a:gd name="T106" fmla="*/ 791 w 1347"/>
                <a:gd name="T107" fmla="*/ 35 h 671"/>
                <a:gd name="T108" fmla="*/ 881 w 1347"/>
                <a:gd name="T109" fmla="*/ 71 h 671"/>
                <a:gd name="T110" fmla="*/ 903 w 1347"/>
                <a:gd name="T111" fmla="*/ 232 h 671"/>
                <a:gd name="T112" fmla="*/ 295 w 1347"/>
                <a:gd name="T113" fmla="*/ 189 h 671"/>
                <a:gd name="T114" fmla="*/ 272 w 1347"/>
                <a:gd name="T115" fmla="*/ 24 h 671"/>
                <a:gd name="T116" fmla="*/ 271 w 1347"/>
                <a:gd name="T117" fmla="*/ 68 h 671"/>
                <a:gd name="T118" fmla="*/ 265 w 1347"/>
                <a:gd name="T119" fmla="*/ 133 h 671"/>
                <a:gd name="T120" fmla="*/ 266 w 1347"/>
                <a:gd name="T121" fmla="*/ 85 h 671"/>
                <a:gd name="T122" fmla="*/ 18 w 1347"/>
                <a:gd name="T123" fmla="*/ 43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47" h="671">
                  <a:moveTo>
                    <a:pt x="4" y="49"/>
                  </a:moveTo>
                  <a:lnTo>
                    <a:pt x="4" y="49"/>
                  </a:lnTo>
                  <a:lnTo>
                    <a:pt x="11" y="51"/>
                  </a:lnTo>
                  <a:lnTo>
                    <a:pt x="18" y="53"/>
                  </a:lnTo>
                  <a:lnTo>
                    <a:pt x="32" y="54"/>
                  </a:lnTo>
                  <a:lnTo>
                    <a:pt x="48" y="54"/>
                  </a:lnTo>
                  <a:lnTo>
                    <a:pt x="63" y="51"/>
                  </a:lnTo>
                  <a:lnTo>
                    <a:pt x="63" y="51"/>
                  </a:lnTo>
                  <a:lnTo>
                    <a:pt x="75" y="54"/>
                  </a:lnTo>
                  <a:lnTo>
                    <a:pt x="85" y="54"/>
                  </a:lnTo>
                  <a:lnTo>
                    <a:pt x="108" y="53"/>
                  </a:lnTo>
                  <a:lnTo>
                    <a:pt x="108" y="53"/>
                  </a:lnTo>
                  <a:lnTo>
                    <a:pt x="111" y="54"/>
                  </a:lnTo>
                  <a:lnTo>
                    <a:pt x="114" y="55"/>
                  </a:lnTo>
                  <a:lnTo>
                    <a:pt x="130" y="58"/>
                  </a:lnTo>
                  <a:lnTo>
                    <a:pt x="153" y="58"/>
                  </a:lnTo>
                  <a:lnTo>
                    <a:pt x="178" y="58"/>
                  </a:lnTo>
                  <a:lnTo>
                    <a:pt x="229" y="55"/>
                  </a:lnTo>
                  <a:lnTo>
                    <a:pt x="259" y="54"/>
                  </a:lnTo>
                  <a:lnTo>
                    <a:pt x="259" y="54"/>
                  </a:lnTo>
                  <a:lnTo>
                    <a:pt x="252" y="58"/>
                  </a:lnTo>
                  <a:lnTo>
                    <a:pt x="245" y="62"/>
                  </a:lnTo>
                  <a:lnTo>
                    <a:pt x="242" y="70"/>
                  </a:lnTo>
                  <a:lnTo>
                    <a:pt x="239" y="77"/>
                  </a:lnTo>
                  <a:lnTo>
                    <a:pt x="238" y="85"/>
                  </a:lnTo>
                  <a:lnTo>
                    <a:pt x="238" y="94"/>
                  </a:lnTo>
                  <a:lnTo>
                    <a:pt x="239" y="101"/>
                  </a:lnTo>
                  <a:lnTo>
                    <a:pt x="242" y="108"/>
                  </a:lnTo>
                  <a:lnTo>
                    <a:pt x="242" y="108"/>
                  </a:lnTo>
                  <a:lnTo>
                    <a:pt x="244" y="120"/>
                  </a:lnTo>
                  <a:lnTo>
                    <a:pt x="249" y="132"/>
                  </a:lnTo>
                  <a:lnTo>
                    <a:pt x="252" y="137"/>
                  </a:lnTo>
                  <a:lnTo>
                    <a:pt x="256" y="142"/>
                  </a:lnTo>
                  <a:lnTo>
                    <a:pt x="260" y="144"/>
                  </a:lnTo>
                  <a:lnTo>
                    <a:pt x="266" y="147"/>
                  </a:lnTo>
                  <a:lnTo>
                    <a:pt x="266" y="147"/>
                  </a:lnTo>
                  <a:lnTo>
                    <a:pt x="266" y="159"/>
                  </a:lnTo>
                  <a:lnTo>
                    <a:pt x="266" y="159"/>
                  </a:lnTo>
                  <a:lnTo>
                    <a:pt x="262" y="162"/>
                  </a:lnTo>
                  <a:lnTo>
                    <a:pt x="259" y="166"/>
                  </a:lnTo>
                  <a:lnTo>
                    <a:pt x="258" y="171"/>
                  </a:lnTo>
                  <a:lnTo>
                    <a:pt x="255" y="176"/>
                  </a:lnTo>
                  <a:lnTo>
                    <a:pt x="254" y="188"/>
                  </a:lnTo>
                  <a:lnTo>
                    <a:pt x="255" y="200"/>
                  </a:lnTo>
                  <a:lnTo>
                    <a:pt x="258" y="212"/>
                  </a:lnTo>
                  <a:lnTo>
                    <a:pt x="261" y="224"/>
                  </a:lnTo>
                  <a:lnTo>
                    <a:pt x="266" y="235"/>
                  </a:lnTo>
                  <a:lnTo>
                    <a:pt x="270" y="242"/>
                  </a:lnTo>
                  <a:lnTo>
                    <a:pt x="270" y="242"/>
                  </a:lnTo>
                  <a:lnTo>
                    <a:pt x="267" y="245"/>
                  </a:lnTo>
                  <a:lnTo>
                    <a:pt x="265" y="249"/>
                  </a:lnTo>
                  <a:lnTo>
                    <a:pt x="264" y="254"/>
                  </a:lnTo>
                  <a:lnTo>
                    <a:pt x="262" y="259"/>
                  </a:lnTo>
                  <a:lnTo>
                    <a:pt x="262" y="263"/>
                  </a:lnTo>
                  <a:lnTo>
                    <a:pt x="264" y="268"/>
                  </a:lnTo>
                  <a:lnTo>
                    <a:pt x="265" y="272"/>
                  </a:lnTo>
                  <a:lnTo>
                    <a:pt x="268" y="274"/>
                  </a:lnTo>
                  <a:lnTo>
                    <a:pt x="268" y="274"/>
                  </a:lnTo>
                  <a:lnTo>
                    <a:pt x="272" y="274"/>
                  </a:lnTo>
                  <a:lnTo>
                    <a:pt x="273" y="273"/>
                  </a:lnTo>
                  <a:lnTo>
                    <a:pt x="274" y="269"/>
                  </a:lnTo>
                  <a:lnTo>
                    <a:pt x="274" y="265"/>
                  </a:lnTo>
                  <a:lnTo>
                    <a:pt x="274" y="256"/>
                  </a:lnTo>
                  <a:lnTo>
                    <a:pt x="274" y="253"/>
                  </a:lnTo>
                  <a:lnTo>
                    <a:pt x="276" y="250"/>
                  </a:lnTo>
                  <a:lnTo>
                    <a:pt x="276" y="250"/>
                  </a:lnTo>
                  <a:lnTo>
                    <a:pt x="278" y="251"/>
                  </a:lnTo>
                  <a:lnTo>
                    <a:pt x="278" y="251"/>
                  </a:lnTo>
                  <a:lnTo>
                    <a:pt x="282" y="254"/>
                  </a:lnTo>
                  <a:lnTo>
                    <a:pt x="285" y="255"/>
                  </a:lnTo>
                  <a:lnTo>
                    <a:pt x="289" y="256"/>
                  </a:lnTo>
                  <a:lnTo>
                    <a:pt x="294" y="255"/>
                  </a:lnTo>
                  <a:lnTo>
                    <a:pt x="294" y="255"/>
                  </a:lnTo>
                  <a:lnTo>
                    <a:pt x="295" y="260"/>
                  </a:lnTo>
                  <a:lnTo>
                    <a:pt x="296" y="265"/>
                  </a:lnTo>
                  <a:lnTo>
                    <a:pt x="296" y="271"/>
                  </a:lnTo>
                  <a:lnTo>
                    <a:pt x="296" y="275"/>
                  </a:lnTo>
                  <a:lnTo>
                    <a:pt x="296" y="275"/>
                  </a:lnTo>
                  <a:lnTo>
                    <a:pt x="268" y="275"/>
                  </a:lnTo>
                  <a:lnTo>
                    <a:pt x="242" y="275"/>
                  </a:lnTo>
                  <a:lnTo>
                    <a:pt x="189" y="277"/>
                  </a:lnTo>
                  <a:lnTo>
                    <a:pt x="189" y="277"/>
                  </a:lnTo>
                  <a:lnTo>
                    <a:pt x="165" y="275"/>
                  </a:lnTo>
                  <a:lnTo>
                    <a:pt x="153" y="274"/>
                  </a:lnTo>
                  <a:lnTo>
                    <a:pt x="141" y="272"/>
                  </a:lnTo>
                  <a:lnTo>
                    <a:pt x="141" y="272"/>
                  </a:lnTo>
                  <a:lnTo>
                    <a:pt x="136" y="271"/>
                  </a:lnTo>
                  <a:lnTo>
                    <a:pt x="130" y="272"/>
                  </a:lnTo>
                  <a:lnTo>
                    <a:pt x="128" y="273"/>
                  </a:lnTo>
                  <a:lnTo>
                    <a:pt x="126" y="274"/>
                  </a:lnTo>
                  <a:lnTo>
                    <a:pt x="128" y="275"/>
                  </a:lnTo>
                  <a:lnTo>
                    <a:pt x="130" y="278"/>
                  </a:lnTo>
                  <a:lnTo>
                    <a:pt x="130" y="278"/>
                  </a:lnTo>
                  <a:lnTo>
                    <a:pt x="124" y="280"/>
                  </a:lnTo>
                  <a:lnTo>
                    <a:pt x="118" y="282"/>
                  </a:lnTo>
                  <a:lnTo>
                    <a:pt x="111" y="284"/>
                  </a:lnTo>
                  <a:lnTo>
                    <a:pt x="105" y="286"/>
                  </a:lnTo>
                  <a:lnTo>
                    <a:pt x="105" y="286"/>
                  </a:lnTo>
                  <a:lnTo>
                    <a:pt x="102" y="285"/>
                  </a:lnTo>
                  <a:lnTo>
                    <a:pt x="100" y="284"/>
                  </a:lnTo>
                  <a:lnTo>
                    <a:pt x="99" y="284"/>
                  </a:lnTo>
                  <a:lnTo>
                    <a:pt x="96" y="285"/>
                  </a:lnTo>
                  <a:lnTo>
                    <a:pt x="90" y="289"/>
                  </a:lnTo>
                  <a:lnTo>
                    <a:pt x="85" y="295"/>
                  </a:lnTo>
                  <a:lnTo>
                    <a:pt x="76" y="308"/>
                  </a:lnTo>
                  <a:lnTo>
                    <a:pt x="71" y="316"/>
                  </a:lnTo>
                  <a:lnTo>
                    <a:pt x="71" y="316"/>
                  </a:lnTo>
                  <a:lnTo>
                    <a:pt x="69" y="318"/>
                  </a:lnTo>
                  <a:lnTo>
                    <a:pt x="66" y="320"/>
                  </a:lnTo>
                  <a:lnTo>
                    <a:pt x="63" y="327"/>
                  </a:lnTo>
                  <a:lnTo>
                    <a:pt x="61" y="337"/>
                  </a:lnTo>
                  <a:lnTo>
                    <a:pt x="61" y="349"/>
                  </a:lnTo>
                  <a:lnTo>
                    <a:pt x="61" y="372"/>
                  </a:lnTo>
                  <a:lnTo>
                    <a:pt x="64" y="387"/>
                  </a:lnTo>
                  <a:lnTo>
                    <a:pt x="64" y="387"/>
                  </a:lnTo>
                  <a:lnTo>
                    <a:pt x="66" y="409"/>
                  </a:lnTo>
                  <a:lnTo>
                    <a:pt x="70" y="431"/>
                  </a:lnTo>
                  <a:lnTo>
                    <a:pt x="70" y="431"/>
                  </a:lnTo>
                  <a:lnTo>
                    <a:pt x="75" y="471"/>
                  </a:lnTo>
                  <a:lnTo>
                    <a:pt x="77" y="510"/>
                  </a:lnTo>
                  <a:lnTo>
                    <a:pt x="77" y="550"/>
                  </a:lnTo>
                  <a:lnTo>
                    <a:pt x="76" y="589"/>
                  </a:lnTo>
                  <a:lnTo>
                    <a:pt x="76" y="589"/>
                  </a:lnTo>
                  <a:lnTo>
                    <a:pt x="75" y="607"/>
                  </a:lnTo>
                  <a:lnTo>
                    <a:pt x="75" y="616"/>
                  </a:lnTo>
                  <a:lnTo>
                    <a:pt x="75" y="626"/>
                  </a:lnTo>
                  <a:lnTo>
                    <a:pt x="77" y="636"/>
                  </a:lnTo>
                  <a:lnTo>
                    <a:pt x="79" y="644"/>
                  </a:lnTo>
                  <a:lnTo>
                    <a:pt x="83" y="652"/>
                  </a:lnTo>
                  <a:lnTo>
                    <a:pt x="89" y="658"/>
                  </a:lnTo>
                  <a:lnTo>
                    <a:pt x="89" y="658"/>
                  </a:lnTo>
                  <a:lnTo>
                    <a:pt x="90" y="661"/>
                  </a:lnTo>
                  <a:lnTo>
                    <a:pt x="91" y="662"/>
                  </a:lnTo>
                  <a:lnTo>
                    <a:pt x="93" y="663"/>
                  </a:lnTo>
                  <a:lnTo>
                    <a:pt x="95" y="663"/>
                  </a:lnTo>
                  <a:lnTo>
                    <a:pt x="95" y="663"/>
                  </a:lnTo>
                  <a:lnTo>
                    <a:pt x="101" y="666"/>
                  </a:lnTo>
                  <a:lnTo>
                    <a:pt x="108" y="668"/>
                  </a:lnTo>
                  <a:lnTo>
                    <a:pt x="124" y="671"/>
                  </a:lnTo>
                  <a:lnTo>
                    <a:pt x="141" y="671"/>
                  </a:lnTo>
                  <a:lnTo>
                    <a:pt x="158" y="671"/>
                  </a:lnTo>
                  <a:lnTo>
                    <a:pt x="193" y="667"/>
                  </a:lnTo>
                  <a:lnTo>
                    <a:pt x="223" y="663"/>
                  </a:lnTo>
                  <a:lnTo>
                    <a:pt x="223" y="663"/>
                  </a:lnTo>
                  <a:lnTo>
                    <a:pt x="260" y="662"/>
                  </a:lnTo>
                  <a:lnTo>
                    <a:pt x="297" y="663"/>
                  </a:lnTo>
                  <a:lnTo>
                    <a:pt x="335" y="664"/>
                  </a:lnTo>
                  <a:lnTo>
                    <a:pt x="373" y="666"/>
                  </a:lnTo>
                  <a:lnTo>
                    <a:pt x="373" y="666"/>
                  </a:lnTo>
                  <a:lnTo>
                    <a:pt x="410" y="663"/>
                  </a:lnTo>
                  <a:lnTo>
                    <a:pt x="448" y="661"/>
                  </a:lnTo>
                  <a:lnTo>
                    <a:pt x="485" y="657"/>
                  </a:lnTo>
                  <a:lnTo>
                    <a:pt x="504" y="657"/>
                  </a:lnTo>
                  <a:lnTo>
                    <a:pt x="524" y="657"/>
                  </a:lnTo>
                  <a:lnTo>
                    <a:pt x="524" y="657"/>
                  </a:lnTo>
                  <a:lnTo>
                    <a:pt x="599" y="658"/>
                  </a:lnTo>
                  <a:lnTo>
                    <a:pt x="675" y="657"/>
                  </a:lnTo>
                  <a:lnTo>
                    <a:pt x="675" y="657"/>
                  </a:lnTo>
                  <a:lnTo>
                    <a:pt x="693" y="658"/>
                  </a:lnTo>
                  <a:lnTo>
                    <a:pt x="711" y="660"/>
                  </a:lnTo>
                  <a:lnTo>
                    <a:pt x="729" y="662"/>
                  </a:lnTo>
                  <a:lnTo>
                    <a:pt x="747" y="662"/>
                  </a:lnTo>
                  <a:lnTo>
                    <a:pt x="747" y="662"/>
                  </a:lnTo>
                  <a:lnTo>
                    <a:pt x="764" y="661"/>
                  </a:lnTo>
                  <a:lnTo>
                    <a:pt x="782" y="660"/>
                  </a:lnTo>
                  <a:lnTo>
                    <a:pt x="799" y="658"/>
                  </a:lnTo>
                  <a:lnTo>
                    <a:pt x="816" y="657"/>
                  </a:lnTo>
                  <a:lnTo>
                    <a:pt x="816" y="657"/>
                  </a:lnTo>
                  <a:lnTo>
                    <a:pt x="891" y="657"/>
                  </a:lnTo>
                  <a:lnTo>
                    <a:pt x="927" y="656"/>
                  </a:lnTo>
                  <a:lnTo>
                    <a:pt x="964" y="654"/>
                  </a:lnTo>
                  <a:lnTo>
                    <a:pt x="964" y="654"/>
                  </a:lnTo>
                  <a:lnTo>
                    <a:pt x="998" y="652"/>
                  </a:lnTo>
                  <a:lnTo>
                    <a:pt x="1033" y="650"/>
                  </a:lnTo>
                  <a:lnTo>
                    <a:pt x="1051" y="649"/>
                  </a:lnTo>
                  <a:lnTo>
                    <a:pt x="1068" y="646"/>
                  </a:lnTo>
                  <a:lnTo>
                    <a:pt x="1085" y="643"/>
                  </a:lnTo>
                  <a:lnTo>
                    <a:pt x="1100" y="637"/>
                  </a:lnTo>
                  <a:lnTo>
                    <a:pt x="1100" y="637"/>
                  </a:lnTo>
                  <a:lnTo>
                    <a:pt x="1116" y="631"/>
                  </a:lnTo>
                  <a:lnTo>
                    <a:pt x="1130" y="624"/>
                  </a:lnTo>
                  <a:lnTo>
                    <a:pt x="1159" y="608"/>
                  </a:lnTo>
                  <a:lnTo>
                    <a:pt x="1215" y="573"/>
                  </a:lnTo>
                  <a:lnTo>
                    <a:pt x="1215" y="573"/>
                  </a:lnTo>
                  <a:lnTo>
                    <a:pt x="1224" y="571"/>
                  </a:lnTo>
                  <a:lnTo>
                    <a:pt x="1234" y="566"/>
                  </a:lnTo>
                  <a:lnTo>
                    <a:pt x="1243" y="561"/>
                  </a:lnTo>
                  <a:lnTo>
                    <a:pt x="1253" y="555"/>
                  </a:lnTo>
                  <a:lnTo>
                    <a:pt x="1271" y="540"/>
                  </a:lnTo>
                  <a:lnTo>
                    <a:pt x="1286" y="527"/>
                  </a:lnTo>
                  <a:lnTo>
                    <a:pt x="1286" y="527"/>
                  </a:lnTo>
                  <a:lnTo>
                    <a:pt x="1306" y="510"/>
                  </a:lnTo>
                  <a:lnTo>
                    <a:pt x="1323" y="495"/>
                  </a:lnTo>
                  <a:lnTo>
                    <a:pt x="1330" y="487"/>
                  </a:lnTo>
                  <a:lnTo>
                    <a:pt x="1336" y="480"/>
                  </a:lnTo>
                  <a:lnTo>
                    <a:pt x="1340" y="472"/>
                  </a:lnTo>
                  <a:lnTo>
                    <a:pt x="1343" y="466"/>
                  </a:lnTo>
                  <a:lnTo>
                    <a:pt x="1343" y="466"/>
                  </a:lnTo>
                  <a:lnTo>
                    <a:pt x="1346" y="460"/>
                  </a:lnTo>
                  <a:lnTo>
                    <a:pt x="1347" y="455"/>
                  </a:lnTo>
                  <a:lnTo>
                    <a:pt x="1347" y="449"/>
                  </a:lnTo>
                  <a:lnTo>
                    <a:pt x="1345" y="444"/>
                  </a:lnTo>
                  <a:lnTo>
                    <a:pt x="1342" y="438"/>
                  </a:lnTo>
                  <a:lnTo>
                    <a:pt x="1338" y="433"/>
                  </a:lnTo>
                  <a:lnTo>
                    <a:pt x="1329" y="425"/>
                  </a:lnTo>
                  <a:lnTo>
                    <a:pt x="1318" y="416"/>
                  </a:lnTo>
                  <a:lnTo>
                    <a:pt x="1306" y="408"/>
                  </a:lnTo>
                  <a:lnTo>
                    <a:pt x="1287" y="397"/>
                  </a:lnTo>
                  <a:lnTo>
                    <a:pt x="1287" y="397"/>
                  </a:lnTo>
                  <a:lnTo>
                    <a:pt x="1275" y="389"/>
                  </a:lnTo>
                  <a:lnTo>
                    <a:pt x="1264" y="379"/>
                  </a:lnTo>
                  <a:lnTo>
                    <a:pt x="1243" y="360"/>
                  </a:lnTo>
                  <a:lnTo>
                    <a:pt x="1223" y="339"/>
                  </a:lnTo>
                  <a:lnTo>
                    <a:pt x="1212" y="330"/>
                  </a:lnTo>
                  <a:lnTo>
                    <a:pt x="1201" y="320"/>
                  </a:lnTo>
                  <a:lnTo>
                    <a:pt x="1201" y="320"/>
                  </a:lnTo>
                  <a:lnTo>
                    <a:pt x="1181" y="306"/>
                  </a:lnTo>
                  <a:lnTo>
                    <a:pt x="1159" y="291"/>
                  </a:lnTo>
                  <a:lnTo>
                    <a:pt x="1137" y="277"/>
                  </a:lnTo>
                  <a:lnTo>
                    <a:pt x="1115" y="266"/>
                  </a:lnTo>
                  <a:lnTo>
                    <a:pt x="1115" y="266"/>
                  </a:lnTo>
                  <a:lnTo>
                    <a:pt x="1105" y="262"/>
                  </a:lnTo>
                  <a:lnTo>
                    <a:pt x="1088" y="257"/>
                  </a:lnTo>
                  <a:lnTo>
                    <a:pt x="1080" y="256"/>
                  </a:lnTo>
                  <a:lnTo>
                    <a:pt x="1072" y="256"/>
                  </a:lnTo>
                  <a:lnTo>
                    <a:pt x="1070" y="256"/>
                  </a:lnTo>
                  <a:lnTo>
                    <a:pt x="1069" y="257"/>
                  </a:lnTo>
                  <a:lnTo>
                    <a:pt x="1068" y="260"/>
                  </a:lnTo>
                  <a:lnTo>
                    <a:pt x="1069" y="262"/>
                  </a:lnTo>
                  <a:lnTo>
                    <a:pt x="1069" y="262"/>
                  </a:lnTo>
                  <a:lnTo>
                    <a:pt x="952" y="263"/>
                  </a:lnTo>
                  <a:lnTo>
                    <a:pt x="952" y="263"/>
                  </a:lnTo>
                  <a:lnTo>
                    <a:pt x="951" y="256"/>
                  </a:lnTo>
                  <a:lnTo>
                    <a:pt x="948" y="248"/>
                  </a:lnTo>
                  <a:lnTo>
                    <a:pt x="944" y="241"/>
                  </a:lnTo>
                  <a:lnTo>
                    <a:pt x="939" y="235"/>
                  </a:lnTo>
                  <a:lnTo>
                    <a:pt x="939" y="235"/>
                  </a:lnTo>
                  <a:lnTo>
                    <a:pt x="944" y="226"/>
                  </a:lnTo>
                  <a:lnTo>
                    <a:pt x="948" y="214"/>
                  </a:lnTo>
                  <a:lnTo>
                    <a:pt x="951" y="202"/>
                  </a:lnTo>
                  <a:lnTo>
                    <a:pt x="952" y="190"/>
                  </a:lnTo>
                  <a:lnTo>
                    <a:pt x="951" y="178"/>
                  </a:lnTo>
                  <a:lnTo>
                    <a:pt x="948" y="172"/>
                  </a:lnTo>
                  <a:lnTo>
                    <a:pt x="946" y="167"/>
                  </a:lnTo>
                  <a:lnTo>
                    <a:pt x="942" y="163"/>
                  </a:lnTo>
                  <a:lnTo>
                    <a:pt x="939" y="160"/>
                  </a:lnTo>
                  <a:lnTo>
                    <a:pt x="933" y="157"/>
                  </a:lnTo>
                  <a:lnTo>
                    <a:pt x="927" y="155"/>
                  </a:lnTo>
                  <a:lnTo>
                    <a:pt x="927" y="155"/>
                  </a:lnTo>
                  <a:lnTo>
                    <a:pt x="926" y="141"/>
                  </a:lnTo>
                  <a:lnTo>
                    <a:pt x="924" y="133"/>
                  </a:lnTo>
                  <a:lnTo>
                    <a:pt x="922" y="126"/>
                  </a:lnTo>
                  <a:lnTo>
                    <a:pt x="922" y="126"/>
                  </a:lnTo>
                  <a:lnTo>
                    <a:pt x="927" y="123"/>
                  </a:lnTo>
                  <a:lnTo>
                    <a:pt x="930" y="118"/>
                  </a:lnTo>
                  <a:lnTo>
                    <a:pt x="934" y="114"/>
                  </a:lnTo>
                  <a:lnTo>
                    <a:pt x="936" y="108"/>
                  </a:lnTo>
                  <a:lnTo>
                    <a:pt x="939" y="103"/>
                  </a:lnTo>
                  <a:lnTo>
                    <a:pt x="940" y="97"/>
                  </a:lnTo>
                  <a:lnTo>
                    <a:pt x="940" y="85"/>
                  </a:lnTo>
                  <a:lnTo>
                    <a:pt x="939" y="80"/>
                  </a:lnTo>
                  <a:lnTo>
                    <a:pt x="938" y="74"/>
                  </a:lnTo>
                  <a:lnTo>
                    <a:pt x="935" y="70"/>
                  </a:lnTo>
                  <a:lnTo>
                    <a:pt x="932" y="65"/>
                  </a:lnTo>
                  <a:lnTo>
                    <a:pt x="928" y="61"/>
                  </a:lnTo>
                  <a:lnTo>
                    <a:pt x="924" y="58"/>
                  </a:lnTo>
                  <a:lnTo>
                    <a:pt x="918" y="54"/>
                  </a:lnTo>
                  <a:lnTo>
                    <a:pt x="914" y="53"/>
                  </a:lnTo>
                  <a:lnTo>
                    <a:pt x="914" y="53"/>
                  </a:lnTo>
                  <a:lnTo>
                    <a:pt x="914" y="43"/>
                  </a:lnTo>
                  <a:lnTo>
                    <a:pt x="914" y="43"/>
                  </a:lnTo>
                  <a:lnTo>
                    <a:pt x="965" y="41"/>
                  </a:lnTo>
                  <a:lnTo>
                    <a:pt x="1018" y="38"/>
                  </a:lnTo>
                  <a:lnTo>
                    <a:pt x="1018" y="38"/>
                  </a:lnTo>
                  <a:lnTo>
                    <a:pt x="1044" y="38"/>
                  </a:lnTo>
                  <a:lnTo>
                    <a:pt x="1070" y="41"/>
                  </a:lnTo>
                  <a:lnTo>
                    <a:pt x="1095" y="42"/>
                  </a:lnTo>
                  <a:lnTo>
                    <a:pt x="1109" y="41"/>
                  </a:lnTo>
                  <a:lnTo>
                    <a:pt x="1121" y="39"/>
                  </a:lnTo>
                  <a:lnTo>
                    <a:pt x="1121" y="39"/>
                  </a:lnTo>
                  <a:lnTo>
                    <a:pt x="1123" y="44"/>
                  </a:lnTo>
                  <a:lnTo>
                    <a:pt x="1125" y="49"/>
                  </a:lnTo>
                  <a:lnTo>
                    <a:pt x="1128" y="53"/>
                  </a:lnTo>
                  <a:lnTo>
                    <a:pt x="1131" y="56"/>
                  </a:lnTo>
                  <a:lnTo>
                    <a:pt x="1140" y="61"/>
                  </a:lnTo>
                  <a:lnTo>
                    <a:pt x="1148" y="64"/>
                  </a:lnTo>
                  <a:lnTo>
                    <a:pt x="1159" y="65"/>
                  </a:lnTo>
                  <a:lnTo>
                    <a:pt x="1169" y="65"/>
                  </a:lnTo>
                  <a:lnTo>
                    <a:pt x="1178" y="64"/>
                  </a:lnTo>
                  <a:lnTo>
                    <a:pt x="1188" y="61"/>
                  </a:lnTo>
                  <a:lnTo>
                    <a:pt x="1188" y="61"/>
                  </a:lnTo>
                  <a:lnTo>
                    <a:pt x="1202" y="55"/>
                  </a:lnTo>
                  <a:lnTo>
                    <a:pt x="1224" y="45"/>
                  </a:lnTo>
                  <a:lnTo>
                    <a:pt x="1234" y="39"/>
                  </a:lnTo>
                  <a:lnTo>
                    <a:pt x="1241" y="33"/>
                  </a:lnTo>
                  <a:lnTo>
                    <a:pt x="1242" y="31"/>
                  </a:lnTo>
                  <a:lnTo>
                    <a:pt x="1242" y="29"/>
                  </a:lnTo>
                  <a:lnTo>
                    <a:pt x="1241" y="26"/>
                  </a:lnTo>
                  <a:lnTo>
                    <a:pt x="1239" y="24"/>
                  </a:lnTo>
                  <a:lnTo>
                    <a:pt x="1239" y="24"/>
                  </a:lnTo>
                  <a:lnTo>
                    <a:pt x="1213" y="14"/>
                  </a:lnTo>
                  <a:lnTo>
                    <a:pt x="1196" y="8"/>
                  </a:lnTo>
                  <a:lnTo>
                    <a:pt x="1177" y="3"/>
                  </a:lnTo>
                  <a:lnTo>
                    <a:pt x="1160" y="0"/>
                  </a:lnTo>
                  <a:lnTo>
                    <a:pt x="1152" y="0"/>
                  </a:lnTo>
                  <a:lnTo>
                    <a:pt x="1143" y="0"/>
                  </a:lnTo>
                  <a:lnTo>
                    <a:pt x="1137" y="2"/>
                  </a:lnTo>
                  <a:lnTo>
                    <a:pt x="1131" y="5"/>
                  </a:lnTo>
                  <a:lnTo>
                    <a:pt x="1128" y="9"/>
                  </a:lnTo>
                  <a:lnTo>
                    <a:pt x="1124" y="15"/>
                  </a:lnTo>
                  <a:lnTo>
                    <a:pt x="1124" y="15"/>
                  </a:lnTo>
                  <a:lnTo>
                    <a:pt x="1115" y="14"/>
                  </a:lnTo>
                  <a:lnTo>
                    <a:pt x="1115" y="14"/>
                  </a:lnTo>
                  <a:lnTo>
                    <a:pt x="1089" y="11"/>
                  </a:lnTo>
                  <a:lnTo>
                    <a:pt x="1065" y="11"/>
                  </a:lnTo>
                  <a:lnTo>
                    <a:pt x="1040" y="12"/>
                  </a:lnTo>
                  <a:lnTo>
                    <a:pt x="1015" y="14"/>
                  </a:lnTo>
                  <a:lnTo>
                    <a:pt x="965" y="20"/>
                  </a:lnTo>
                  <a:lnTo>
                    <a:pt x="940" y="23"/>
                  </a:lnTo>
                  <a:lnTo>
                    <a:pt x="915" y="24"/>
                  </a:lnTo>
                  <a:lnTo>
                    <a:pt x="915" y="24"/>
                  </a:lnTo>
                  <a:lnTo>
                    <a:pt x="916" y="20"/>
                  </a:lnTo>
                  <a:lnTo>
                    <a:pt x="917" y="12"/>
                  </a:lnTo>
                  <a:lnTo>
                    <a:pt x="916" y="8"/>
                  </a:lnTo>
                  <a:lnTo>
                    <a:pt x="915" y="6"/>
                  </a:lnTo>
                  <a:lnTo>
                    <a:pt x="914" y="5"/>
                  </a:lnTo>
                  <a:lnTo>
                    <a:pt x="910" y="6"/>
                  </a:lnTo>
                  <a:lnTo>
                    <a:pt x="910" y="6"/>
                  </a:lnTo>
                  <a:lnTo>
                    <a:pt x="906" y="1"/>
                  </a:lnTo>
                  <a:lnTo>
                    <a:pt x="904" y="1"/>
                  </a:lnTo>
                  <a:lnTo>
                    <a:pt x="903" y="1"/>
                  </a:lnTo>
                  <a:lnTo>
                    <a:pt x="900" y="2"/>
                  </a:lnTo>
                  <a:lnTo>
                    <a:pt x="898" y="7"/>
                  </a:lnTo>
                  <a:lnTo>
                    <a:pt x="896" y="17"/>
                  </a:lnTo>
                  <a:lnTo>
                    <a:pt x="894" y="24"/>
                  </a:lnTo>
                  <a:lnTo>
                    <a:pt x="894" y="24"/>
                  </a:lnTo>
                  <a:lnTo>
                    <a:pt x="824" y="24"/>
                  </a:lnTo>
                  <a:lnTo>
                    <a:pt x="755" y="23"/>
                  </a:lnTo>
                  <a:lnTo>
                    <a:pt x="616" y="18"/>
                  </a:lnTo>
                  <a:lnTo>
                    <a:pt x="616" y="18"/>
                  </a:lnTo>
                  <a:lnTo>
                    <a:pt x="583" y="17"/>
                  </a:lnTo>
                  <a:lnTo>
                    <a:pt x="549" y="17"/>
                  </a:lnTo>
                  <a:lnTo>
                    <a:pt x="481" y="18"/>
                  </a:lnTo>
                  <a:lnTo>
                    <a:pt x="345" y="24"/>
                  </a:lnTo>
                  <a:lnTo>
                    <a:pt x="345" y="24"/>
                  </a:lnTo>
                  <a:lnTo>
                    <a:pt x="343" y="21"/>
                  </a:lnTo>
                  <a:lnTo>
                    <a:pt x="341" y="21"/>
                  </a:lnTo>
                  <a:lnTo>
                    <a:pt x="333" y="21"/>
                  </a:lnTo>
                  <a:lnTo>
                    <a:pt x="320" y="25"/>
                  </a:lnTo>
                  <a:lnTo>
                    <a:pt x="320" y="25"/>
                  </a:lnTo>
                  <a:lnTo>
                    <a:pt x="284" y="26"/>
                  </a:lnTo>
                  <a:lnTo>
                    <a:pt x="284" y="26"/>
                  </a:lnTo>
                  <a:lnTo>
                    <a:pt x="280" y="19"/>
                  </a:lnTo>
                  <a:lnTo>
                    <a:pt x="277" y="13"/>
                  </a:lnTo>
                  <a:lnTo>
                    <a:pt x="277" y="13"/>
                  </a:lnTo>
                  <a:lnTo>
                    <a:pt x="278" y="11"/>
                  </a:lnTo>
                  <a:lnTo>
                    <a:pt x="278" y="9"/>
                  </a:lnTo>
                  <a:lnTo>
                    <a:pt x="278" y="7"/>
                  </a:lnTo>
                  <a:lnTo>
                    <a:pt x="277" y="6"/>
                  </a:lnTo>
                  <a:lnTo>
                    <a:pt x="274" y="6"/>
                  </a:lnTo>
                  <a:lnTo>
                    <a:pt x="272" y="6"/>
                  </a:lnTo>
                  <a:lnTo>
                    <a:pt x="271" y="7"/>
                  </a:lnTo>
                  <a:lnTo>
                    <a:pt x="268" y="8"/>
                  </a:lnTo>
                  <a:lnTo>
                    <a:pt x="268" y="8"/>
                  </a:lnTo>
                  <a:lnTo>
                    <a:pt x="267" y="9"/>
                  </a:lnTo>
                  <a:lnTo>
                    <a:pt x="266" y="12"/>
                  </a:lnTo>
                  <a:lnTo>
                    <a:pt x="264" y="17"/>
                  </a:lnTo>
                  <a:lnTo>
                    <a:pt x="261" y="27"/>
                  </a:lnTo>
                  <a:lnTo>
                    <a:pt x="261" y="27"/>
                  </a:lnTo>
                  <a:lnTo>
                    <a:pt x="235" y="27"/>
                  </a:lnTo>
                  <a:lnTo>
                    <a:pt x="208" y="29"/>
                  </a:lnTo>
                  <a:lnTo>
                    <a:pt x="182" y="30"/>
                  </a:lnTo>
                  <a:lnTo>
                    <a:pt x="155" y="30"/>
                  </a:lnTo>
                  <a:lnTo>
                    <a:pt x="155" y="30"/>
                  </a:lnTo>
                  <a:lnTo>
                    <a:pt x="153" y="27"/>
                  </a:lnTo>
                  <a:lnTo>
                    <a:pt x="149" y="26"/>
                  </a:lnTo>
                  <a:lnTo>
                    <a:pt x="140" y="25"/>
                  </a:lnTo>
                  <a:lnTo>
                    <a:pt x="129" y="25"/>
                  </a:lnTo>
                  <a:lnTo>
                    <a:pt x="122" y="26"/>
                  </a:lnTo>
                  <a:lnTo>
                    <a:pt x="122" y="26"/>
                  </a:lnTo>
                  <a:lnTo>
                    <a:pt x="115" y="23"/>
                  </a:lnTo>
                  <a:lnTo>
                    <a:pt x="108" y="21"/>
                  </a:lnTo>
                  <a:lnTo>
                    <a:pt x="99" y="20"/>
                  </a:lnTo>
                  <a:lnTo>
                    <a:pt x="88" y="20"/>
                  </a:lnTo>
                  <a:lnTo>
                    <a:pt x="67" y="20"/>
                  </a:lnTo>
                  <a:lnTo>
                    <a:pt x="53" y="21"/>
                  </a:lnTo>
                  <a:lnTo>
                    <a:pt x="53" y="21"/>
                  </a:lnTo>
                  <a:lnTo>
                    <a:pt x="35" y="24"/>
                  </a:lnTo>
                  <a:lnTo>
                    <a:pt x="26" y="25"/>
                  </a:lnTo>
                  <a:lnTo>
                    <a:pt x="19" y="29"/>
                  </a:lnTo>
                  <a:lnTo>
                    <a:pt x="19" y="29"/>
                  </a:lnTo>
                  <a:lnTo>
                    <a:pt x="13" y="32"/>
                  </a:lnTo>
                  <a:lnTo>
                    <a:pt x="5" y="38"/>
                  </a:lnTo>
                  <a:lnTo>
                    <a:pt x="2" y="41"/>
                  </a:lnTo>
                  <a:lnTo>
                    <a:pt x="0" y="44"/>
                  </a:lnTo>
                  <a:lnTo>
                    <a:pt x="0" y="48"/>
                  </a:lnTo>
                  <a:lnTo>
                    <a:pt x="4" y="49"/>
                  </a:lnTo>
                  <a:lnTo>
                    <a:pt x="4" y="49"/>
                  </a:lnTo>
                  <a:close/>
                  <a:moveTo>
                    <a:pt x="1196" y="37"/>
                  </a:moveTo>
                  <a:lnTo>
                    <a:pt x="1196" y="37"/>
                  </a:lnTo>
                  <a:lnTo>
                    <a:pt x="1193" y="37"/>
                  </a:lnTo>
                  <a:lnTo>
                    <a:pt x="1193" y="37"/>
                  </a:lnTo>
                  <a:lnTo>
                    <a:pt x="1192" y="35"/>
                  </a:lnTo>
                  <a:lnTo>
                    <a:pt x="1192" y="35"/>
                  </a:lnTo>
                  <a:lnTo>
                    <a:pt x="1192" y="35"/>
                  </a:lnTo>
                  <a:lnTo>
                    <a:pt x="1192" y="35"/>
                  </a:lnTo>
                  <a:lnTo>
                    <a:pt x="1195" y="35"/>
                  </a:lnTo>
                  <a:lnTo>
                    <a:pt x="1198" y="36"/>
                  </a:lnTo>
                  <a:lnTo>
                    <a:pt x="1198" y="36"/>
                  </a:lnTo>
                  <a:lnTo>
                    <a:pt x="1196" y="37"/>
                  </a:lnTo>
                  <a:lnTo>
                    <a:pt x="1196" y="37"/>
                  </a:lnTo>
                  <a:close/>
                  <a:moveTo>
                    <a:pt x="1199" y="48"/>
                  </a:moveTo>
                  <a:lnTo>
                    <a:pt x="1199" y="48"/>
                  </a:lnTo>
                  <a:lnTo>
                    <a:pt x="1200" y="47"/>
                  </a:lnTo>
                  <a:lnTo>
                    <a:pt x="1200" y="47"/>
                  </a:lnTo>
                  <a:lnTo>
                    <a:pt x="1201" y="47"/>
                  </a:lnTo>
                  <a:lnTo>
                    <a:pt x="1201" y="47"/>
                  </a:lnTo>
                  <a:lnTo>
                    <a:pt x="1199" y="48"/>
                  </a:lnTo>
                  <a:lnTo>
                    <a:pt x="1199" y="48"/>
                  </a:lnTo>
                  <a:close/>
                  <a:moveTo>
                    <a:pt x="1210" y="35"/>
                  </a:moveTo>
                  <a:lnTo>
                    <a:pt x="1210" y="35"/>
                  </a:lnTo>
                  <a:lnTo>
                    <a:pt x="1210" y="33"/>
                  </a:lnTo>
                  <a:lnTo>
                    <a:pt x="1210" y="33"/>
                  </a:lnTo>
                  <a:lnTo>
                    <a:pt x="1212" y="35"/>
                  </a:lnTo>
                  <a:lnTo>
                    <a:pt x="1212" y="35"/>
                  </a:lnTo>
                  <a:lnTo>
                    <a:pt x="1210" y="35"/>
                  </a:lnTo>
                  <a:lnTo>
                    <a:pt x="1210" y="35"/>
                  </a:lnTo>
                  <a:close/>
                  <a:moveTo>
                    <a:pt x="1227" y="33"/>
                  </a:moveTo>
                  <a:lnTo>
                    <a:pt x="1227" y="33"/>
                  </a:lnTo>
                  <a:lnTo>
                    <a:pt x="1225" y="31"/>
                  </a:lnTo>
                  <a:lnTo>
                    <a:pt x="1223" y="29"/>
                  </a:lnTo>
                  <a:lnTo>
                    <a:pt x="1217" y="26"/>
                  </a:lnTo>
                  <a:lnTo>
                    <a:pt x="1217" y="26"/>
                  </a:lnTo>
                  <a:lnTo>
                    <a:pt x="1230" y="31"/>
                  </a:lnTo>
                  <a:lnTo>
                    <a:pt x="1230" y="31"/>
                  </a:lnTo>
                  <a:lnTo>
                    <a:pt x="1227" y="33"/>
                  </a:lnTo>
                  <a:lnTo>
                    <a:pt x="1227" y="33"/>
                  </a:lnTo>
                  <a:close/>
                  <a:moveTo>
                    <a:pt x="1210" y="24"/>
                  </a:moveTo>
                  <a:lnTo>
                    <a:pt x="1210" y="24"/>
                  </a:lnTo>
                  <a:lnTo>
                    <a:pt x="1200" y="21"/>
                  </a:lnTo>
                  <a:lnTo>
                    <a:pt x="1190" y="21"/>
                  </a:lnTo>
                  <a:lnTo>
                    <a:pt x="1190" y="21"/>
                  </a:lnTo>
                  <a:lnTo>
                    <a:pt x="1183" y="15"/>
                  </a:lnTo>
                  <a:lnTo>
                    <a:pt x="1183" y="15"/>
                  </a:lnTo>
                  <a:lnTo>
                    <a:pt x="1210" y="24"/>
                  </a:lnTo>
                  <a:lnTo>
                    <a:pt x="1210" y="24"/>
                  </a:lnTo>
                  <a:close/>
                  <a:moveTo>
                    <a:pt x="1180" y="54"/>
                  </a:moveTo>
                  <a:lnTo>
                    <a:pt x="1180" y="54"/>
                  </a:lnTo>
                  <a:lnTo>
                    <a:pt x="1176" y="54"/>
                  </a:lnTo>
                  <a:lnTo>
                    <a:pt x="1176" y="54"/>
                  </a:lnTo>
                  <a:lnTo>
                    <a:pt x="1177" y="54"/>
                  </a:lnTo>
                  <a:lnTo>
                    <a:pt x="1177" y="54"/>
                  </a:lnTo>
                  <a:lnTo>
                    <a:pt x="1180" y="54"/>
                  </a:lnTo>
                  <a:lnTo>
                    <a:pt x="1180" y="54"/>
                  </a:lnTo>
                  <a:close/>
                  <a:moveTo>
                    <a:pt x="1176" y="43"/>
                  </a:moveTo>
                  <a:lnTo>
                    <a:pt x="1176" y="43"/>
                  </a:lnTo>
                  <a:lnTo>
                    <a:pt x="1177" y="43"/>
                  </a:lnTo>
                  <a:lnTo>
                    <a:pt x="1177" y="43"/>
                  </a:lnTo>
                  <a:lnTo>
                    <a:pt x="1177" y="43"/>
                  </a:lnTo>
                  <a:lnTo>
                    <a:pt x="1177" y="43"/>
                  </a:lnTo>
                  <a:lnTo>
                    <a:pt x="1176" y="44"/>
                  </a:lnTo>
                  <a:lnTo>
                    <a:pt x="1176" y="44"/>
                  </a:lnTo>
                  <a:lnTo>
                    <a:pt x="1172" y="44"/>
                  </a:lnTo>
                  <a:lnTo>
                    <a:pt x="1172" y="44"/>
                  </a:lnTo>
                  <a:lnTo>
                    <a:pt x="1176" y="43"/>
                  </a:lnTo>
                  <a:lnTo>
                    <a:pt x="1176" y="43"/>
                  </a:lnTo>
                  <a:close/>
                  <a:moveTo>
                    <a:pt x="1140" y="42"/>
                  </a:moveTo>
                  <a:lnTo>
                    <a:pt x="1140" y="42"/>
                  </a:lnTo>
                  <a:lnTo>
                    <a:pt x="1145" y="45"/>
                  </a:lnTo>
                  <a:lnTo>
                    <a:pt x="1150" y="47"/>
                  </a:lnTo>
                  <a:lnTo>
                    <a:pt x="1150" y="47"/>
                  </a:lnTo>
                  <a:lnTo>
                    <a:pt x="1145" y="45"/>
                  </a:lnTo>
                  <a:lnTo>
                    <a:pt x="1140" y="42"/>
                  </a:lnTo>
                  <a:lnTo>
                    <a:pt x="1140" y="42"/>
                  </a:lnTo>
                  <a:close/>
                  <a:moveTo>
                    <a:pt x="1157" y="11"/>
                  </a:moveTo>
                  <a:lnTo>
                    <a:pt x="1157" y="11"/>
                  </a:lnTo>
                  <a:lnTo>
                    <a:pt x="1156" y="12"/>
                  </a:lnTo>
                  <a:lnTo>
                    <a:pt x="1156" y="12"/>
                  </a:lnTo>
                  <a:lnTo>
                    <a:pt x="1145" y="13"/>
                  </a:lnTo>
                  <a:lnTo>
                    <a:pt x="1140" y="14"/>
                  </a:lnTo>
                  <a:lnTo>
                    <a:pt x="1136" y="18"/>
                  </a:lnTo>
                  <a:lnTo>
                    <a:pt x="1136" y="18"/>
                  </a:lnTo>
                  <a:lnTo>
                    <a:pt x="1134" y="18"/>
                  </a:lnTo>
                  <a:lnTo>
                    <a:pt x="1134" y="18"/>
                  </a:lnTo>
                  <a:lnTo>
                    <a:pt x="1135" y="14"/>
                  </a:lnTo>
                  <a:lnTo>
                    <a:pt x="1137" y="13"/>
                  </a:lnTo>
                  <a:lnTo>
                    <a:pt x="1145" y="11"/>
                  </a:lnTo>
                  <a:lnTo>
                    <a:pt x="1151" y="11"/>
                  </a:lnTo>
                  <a:lnTo>
                    <a:pt x="1157" y="11"/>
                  </a:lnTo>
                  <a:lnTo>
                    <a:pt x="1157" y="11"/>
                  </a:lnTo>
                  <a:close/>
                  <a:moveTo>
                    <a:pt x="1106" y="31"/>
                  </a:moveTo>
                  <a:lnTo>
                    <a:pt x="1106" y="31"/>
                  </a:lnTo>
                  <a:lnTo>
                    <a:pt x="1110" y="31"/>
                  </a:lnTo>
                  <a:lnTo>
                    <a:pt x="1110" y="31"/>
                  </a:lnTo>
                  <a:lnTo>
                    <a:pt x="1104" y="31"/>
                  </a:lnTo>
                  <a:lnTo>
                    <a:pt x="1104" y="31"/>
                  </a:lnTo>
                  <a:lnTo>
                    <a:pt x="1106" y="31"/>
                  </a:lnTo>
                  <a:lnTo>
                    <a:pt x="1106" y="31"/>
                  </a:lnTo>
                  <a:close/>
                  <a:moveTo>
                    <a:pt x="915" y="33"/>
                  </a:moveTo>
                  <a:lnTo>
                    <a:pt x="915" y="33"/>
                  </a:lnTo>
                  <a:lnTo>
                    <a:pt x="927" y="32"/>
                  </a:lnTo>
                  <a:lnTo>
                    <a:pt x="940" y="32"/>
                  </a:lnTo>
                  <a:lnTo>
                    <a:pt x="940" y="32"/>
                  </a:lnTo>
                  <a:lnTo>
                    <a:pt x="915" y="33"/>
                  </a:lnTo>
                  <a:lnTo>
                    <a:pt x="915" y="33"/>
                  </a:lnTo>
                  <a:lnTo>
                    <a:pt x="915" y="33"/>
                  </a:lnTo>
                  <a:lnTo>
                    <a:pt x="915" y="33"/>
                  </a:lnTo>
                  <a:close/>
                  <a:moveTo>
                    <a:pt x="282" y="238"/>
                  </a:moveTo>
                  <a:lnTo>
                    <a:pt x="282" y="238"/>
                  </a:lnTo>
                  <a:lnTo>
                    <a:pt x="279" y="238"/>
                  </a:lnTo>
                  <a:lnTo>
                    <a:pt x="279" y="238"/>
                  </a:lnTo>
                  <a:lnTo>
                    <a:pt x="279" y="238"/>
                  </a:lnTo>
                  <a:lnTo>
                    <a:pt x="279" y="238"/>
                  </a:lnTo>
                  <a:lnTo>
                    <a:pt x="273" y="227"/>
                  </a:lnTo>
                  <a:lnTo>
                    <a:pt x="270" y="215"/>
                  </a:lnTo>
                  <a:lnTo>
                    <a:pt x="267" y="203"/>
                  </a:lnTo>
                  <a:lnTo>
                    <a:pt x="265" y="191"/>
                  </a:lnTo>
                  <a:lnTo>
                    <a:pt x="265" y="191"/>
                  </a:lnTo>
                  <a:lnTo>
                    <a:pt x="267" y="191"/>
                  </a:lnTo>
                  <a:lnTo>
                    <a:pt x="270" y="190"/>
                  </a:lnTo>
                  <a:lnTo>
                    <a:pt x="272" y="188"/>
                  </a:lnTo>
                  <a:lnTo>
                    <a:pt x="272" y="188"/>
                  </a:lnTo>
                  <a:lnTo>
                    <a:pt x="272" y="191"/>
                  </a:lnTo>
                  <a:lnTo>
                    <a:pt x="273" y="194"/>
                  </a:lnTo>
                  <a:lnTo>
                    <a:pt x="274" y="194"/>
                  </a:lnTo>
                  <a:lnTo>
                    <a:pt x="277" y="192"/>
                  </a:lnTo>
                  <a:lnTo>
                    <a:pt x="280" y="188"/>
                  </a:lnTo>
                  <a:lnTo>
                    <a:pt x="282" y="180"/>
                  </a:lnTo>
                  <a:lnTo>
                    <a:pt x="282" y="180"/>
                  </a:lnTo>
                  <a:lnTo>
                    <a:pt x="285" y="195"/>
                  </a:lnTo>
                  <a:lnTo>
                    <a:pt x="286" y="209"/>
                  </a:lnTo>
                  <a:lnTo>
                    <a:pt x="285" y="224"/>
                  </a:lnTo>
                  <a:lnTo>
                    <a:pt x="284" y="231"/>
                  </a:lnTo>
                  <a:lnTo>
                    <a:pt x="282" y="238"/>
                  </a:lnTo>
                  <a:lnTo>
                    <a:pt x="282" y="238"/>
                  </a:lnTo>
                  <a:close/>
                  <a:moveTo>
                    <a:pt x="72" y="386"/>
                  </a:moveTo>
                  <a:lnTo>
                    <a:pt x="72" y="386"/>
                  </a:lnTo>
                  <a:lnTo>
                    <a:pt x="71" y="363"/>
                  </a:lnTo>
                  <a:lnTo>
                    <a:pt x="71" y="363"/>
                  </a:lnTo>
                  <a:lnTo>
                    <a:pt x="73" y="385"/>
                  </a:lnTo>
                  <a:lnTo>
                    <a:pt x="76" y="398"/>
                  </a:lnTo>
                  <a:lnTo>
                    <a:pt x="76" y="398"/>
                  </a:lnTo>
                  <a:lnTo>
                    <a:pt x="72" y="386"/>
                  </a:lnTo>
                  <a:lnTo>
                    <a:pt x="72" y="386"/>
                  </a:lnTo>
                  <a:close/>
                  <a:moveTo>
                    <a:pt x="77" y="339"/>
                  </a:moveTo>
                  <a:lnTo>
                    <a:pt x="77" y="339"/>
                  </a:lnTo>
                  <a:lnTo>
                    <a:pt x="76" y="339"/>
                  </a:lnTo>
                  <a:lnTo>
                    <a:pt x="75" y="341"/>
                  </a:lnTo>
                  <a:lnTo>
                    <a:pt x="72" y="345"/>
                  </a:lnTo>
                  <a:lnTo>
                    <a:pt x="72" y="345"/>
                  </a:lnTo>
                  <a:lnTo>
                    <a:pt x="76" y="331"/>
                  </a:lnTo>
                  <a:lnTo>
                    <a:pt x="78" y="324"/>
                  </a:lnTo>
                  <a:lnTo>
                    <a:pt x="81" y="316"/>
                  </a:lnTo>
                  <a:lnTo>
                    <a:pt x="81" y="316"/>
                  </a:lnTo>
                  <a:lnTo>
                    <a:pt x="78" y="327"/>
                  </a:lnTo>
                  <a:lnTo>
                    <a:pt x="77" y="339"/>
                  </a:lnTo>
                  <a:lnTo>
                    <a:pt x="77" y="339"/>
                  </a:lnTo>
                  <a:close/>
                  <a:moveTo>
                    <a:pt x="87" y="503"/>
                  </a:moveTo>
                  <a:lnTo>
                    <a:pt x="87" y="503"/>
                  </a:lnTo>
                  <a:lnTo>
                    <a:pt x="84" y="471"/>
                  </a:lnTo>
                  <a:lnTo>
                    <a:pt x="81" y="440"/>
                  </a:lnTo>
                  <a:lnTo>
                    <a:pt x="81" y="440"/>
                  </a:lnTo>
                  <a:lnTo>
                    <a:pt x="82" y="443"/>
                  </a:lnTo>
                  <a:lnTo>
                    <a:pt x="82" y="443"/>
                  </a:lnTo>
                  <a:lnTo>
                    <a:pt x="85" y="473"/>
                  </a:lnTo>
                  <a:lnTo>
                    <a:pt x="87" y="487"/>
                  </a:lnTo>
                  <a:lnTo>
                    <a:pt x="87" y="503"/>
                  </a:lnTo>
                  <a:lnTo>
                    <a:pt x="87" y="503"/>
                  </a:lnTo>
                  <a:close/>
                  <a:moveTo>
                    <a:pt x="95" y="651"/>
                  </a:moveTo>
                  <a:lnTo>
                    <a:pt x="95" y="651"/>
                  </a:lnTo>
                  <a:lnTo>
                    <a:pt x="95" y="651"/>
                  </a:lnTo>
                  <a:lnTo>
                    <a:pt x="95" y="651"/>
                  </a:lnTo>
                  <a:lnTo>
                    <a:pt x="91" y="646"/>
                  </a:lnTo>
                  <a:lnTo>
                    <a:pt x="91" y="646"/>
                  </a:lnTo>
                  <a:lnTo>
                    <a:pt x="93" y="646"/>
                  </a:lnTo>
                  <a:lnTo>
                    <a:pt x="93" y="646"/>
                  </a:lnTo>
                  <a:lnTo>
                    <a:pt x="96" y="649"/>
                  </a:lnTo>
                  <a:lnTo>
                    <a:pt x="96" y="649"/>
                  </a:lnTo>
                  <a:lnTo>
                    <a:pt x="95" y="651"/>
                  </a:lnTo>
                  <a:lnTo>
                    <a:pt x="95" y="651"/>
                  </a:lnTo>
                  <a:close/>
                  <a:moveTo>
                    <a:pt x="96" y="493"/>
                  </a:moveTo>
                  <a:lnTo>
                    <a:pt x="96" y="493"/>
                  </a:lnTo>
                  <a:lnTo>
                    <a:pt x="95" y="480"/>
                  </a:lnTo>
                  <a:lnTo>
                    <a:pt x="95" y="480"/>
                  </a:lnTo>
                  <a:lnTo>
                    <a:pt x="97" y="495"/>
                  </a:lnTo>
                  <a:lnTo>
                    <a:pt x="97" y="495"/>
                  </a:lnTo>
                  <a:lnTo>
                    <a:pt x="96" y="493"/>
                  </a:lnTo>
                  <a:lnTo>
                    <a:pt x="96" y="493"/>
                  </a:lnTo>
                  <a:close/>
                  <a:moveTo>
                    <a:pt x="100" y="578"/>
                  </a:moveTo>
                  <a:lnTo>
                    <a:pt x="100" y="578"/>
                  </a:lnTo>
                  <a:lnTo>
                    <a:pt x="99" y="540"/>
                  </a:lnTo>
                  <a:lnTo>
                    <a:pt x="99" y="522"/>
                  </a:lnTo>
                  <a:lnTo>
                    <a:pt x="99" y="503"/>
                  </a:lnTo>
                  <a:lnTo>
                    <a:pt x="99" y="503"/>
                  </a:lnTo>
                  <a:lnTo>
                    <a:pt x="101" y="534"/>
                  </a:lnTo>
                  <a:lnTo>
                    <a:pt x="102" y="567"/>
                  </a:lnTo>
                  <a:lnTo>
                    <a:pt x="102" y="567"/>
                  </a:lnTo>
                  <a:lnTo>
                    <a:pt x="100" y="578"/>
                  </a:lnTo>
                  <a:lnTo>
                    <a:pt x="100" y="578"/>
                  </a:lnTo>
                  <a:close/>
                  <a:moveTo>
                    <a:pt x="103" y="656"/>
                  </a:moveTo>
                  <a:lnTo>
                    <a:pt x="103" y="656"/>
                  </a:lnTo>
                  <a:lnTo>
                    <a:pt x="105" y="654"/>
                  </a:lnTo>
                  <a:lnTo>
                    <a:pt x="105" y="654"/>
                  </a:lnTo>
                  <a:lnTo>
                    <a:pt x="117" y="657"/>
                  </a:lnTo>
                  <a:lnTo>
                    <a:pt x="129" y="660"/>
                  </a:lnTo>
                  <a:lnTo>
                    <a:pt x="129" y="660"/>
                  </a:lnTo>
                  <a:lnTo>
                    <a:pt x="115" y="658"/>
                  </a:lnTo>
                  <a:lnTo>
                    <a:pt x="108" y="657"/>
                  </a:lnTo>
                  <a:lnTo>
                    <a:pt x="103" y="656"/>
                  </a:lnTo>
                  <a:lnTo>
                    <a:pt x="103" y="656"/>
                  </a:lnTo>
                  <a:close/>
                  <a:moveTo>
                    <a:pt x="102" y="619"/>
                  </a:moveTo>
                  <a:lnTo>
                    <a:pt x="102" y="619"/>
                  </a:lnTo>
                  <a:lnTo>
                    <a:pt x="102" y="616"/>
                  </a:lnTo>
                  <a:lnTo>
                    <a:pt x="102" y="616"/>
                  </a:lnTo>
                  <a:lnTo>
                    <a:pt x="103" y="620"/>
                  </a:lnTo>
                  <a:lnTo>
                    <a:pt x="103" y="620"/>
                  </a:lnTo>
                  <a:lnTo>
                    <a:pt x="102" y="619"/>
                  </a:lnTo>
                  <a:lnTo>
                    <a:pt x="102" y="619"/>
                  </a:lnTo>
                  <a:close/>
                  <a:moveTo>
                    <a:pt x="142" y="644"/>
                  </a:moveTo>
                  <a:lnTo>
                    <a:pt x="142" y="644"/>
                  </a:lnTo>
                  <a:lnTo>
                    <a:pt x="140" y="642"/>
                  </a:lnTo>
                  <a:lnTo>
                    <a:pt x="140" y="642"/>
                  </a:lnTo>
                  <a:lnTo>
                    <a:pt x="146" y="643"/>
                  </a:lnTo>
                  <a:lnTo>
                    <a:pt x="146" y="643"/>
                  </a:lnTo>
                  <a:lnTo>
                    <a:pt x="142" y="644"/>
                  </a:lnTo>
                  <a:lnTo>
                    <a:pt x="142" y="644"/>
                  </a:lnTo>
                  <a:close/>
                  <a:moveTo>
                    <a:pt x="209" y="655"/>
                  </a:moveTo>
                  <a:lnTo>
                    <a:pt x="209" y="655"/>
                  </a:lnTo>
                  <a:lnTo>
                    <a:pt x="182" y="656"/>
                  </a:lnTo>
                  <a:lnTo>
                    <a:pt x="182" y="656"/>
                  </a:lnTo>
                  <a:lnTo>
                    <a:pt x="214" y="654"/>
                  </a:lnTo>
                  <a:lnTo>
                    <a:pt x="245" y="651"/>
                  </a:lnTo>
                  <a:lnTo>
                    <a:pt x="309" y="651"/>
                  </a:lnTo>
                  <a:lnTo>
                    <a:pt x="309" y="651"/>
                  </a:lnTo>
                  <a:lnTo>
                    <a:pt x="313" y="652"/>
                  </a:lnTo>
                  <a:lnTo>
                    <a:pt x="313" y="652"/>
                  </a:lnTo>
                  <a:lnTo>
                    <a:pt x="286" y="651"/>
                  </a:lnTo>
                  <a:lnTo>
                    <a:pt x="261" y="651"/>
                  </a:lnTo>
                  <a:lnTo>
                    <a:pt x="209" y="655"/>
                  </a:lnTo>
                  <a:lnTo>
                    <a:pt x="209" y="655"/>
                  </a:lnTo>
                  <a:close/>
                  <a:moveTo>
                    <a:pt x="220" y="637"/>
                  </a:moveTo>
                  <a:lnTo>
                    <a:pt x="220" y="637"/>
                  </a:lnTo>
                  <a:lnTo>
                    <a:pt x="238" y="634"/>
                  </a:lnTo>
                  <a:lnTo>
                    <a:pt x="254" y="633"/>
                  </a:lnTo>
                  <a:lnTo>
                    <a:pt x="271" y="632"/>
                  </a:lnTo>
                  <a:lnTo>
                    <a:pt x="289" y="632"/>
                  </a:lnTo>
                  <a:lnTo>
                    <a:pt x="289" y="632"/>
                  </a:lnTo>
                  <a:lnTo>
                    <a:pt x="266" y="634"/>
                  </a:lnTo>
                  <a:lnTo>
                    <a:pt x="266" y="634"/>
                  </a:lnTo>
                  <a:lnTo>
                    <a:pt x="243" y="636"/>
                  </a:lnTo>
                  <a:lnTo>
                    <a:pt x="220" y="637"/>
                  </a:lnTo>
                  <a:lnTo>
                    <a:pt x="220" y="637"/>
                  </a:lnTo>
                  <a:close/>
                  <a:moveTo>
                    <a:pt x="318" y="654"/>
                  </a:moveTo>
                  <a:lnTo>
                    <a:pt x="318" y="654"/>
                  </a:lnTo>
                  <a:lnTo>
                    <a:pt x="320" y="651"/>
                  </a:lnTo>
                  <a:lnTo>
                    <a:pt x="320" y="651"/>
                  </a:lnTo>
                  <a:lnTo>
                    <a:pt x="337" y="651"/>
                  </a:lnTo>
                  <a:lnTo>
                    <a:pt x="337" y="651"/>
                  </a:lnTo>
                  <a:lnTo>
                    <a:pt x="338" y="655"/>
                  </a:lnTo>
                  <a:lnTo>
                    <a:pt x="338" y="655"/>
                  </a:lnTo>
                  <a:lnTo>
                    <a:pt x="318" y="654"/>
                  </a:lnTo>
                  <a:lnTo>
                    <a:pt x="318" y="654"/>
                  </a:lnTo>
                  <a:close/>
                  <a:moveTo>
                    <a:pt x="363" y="640"/>
                  </a:moveTo>
                  <a:lnTo>
                    <a:pt x="363" y="640"/>
                  </a:lnTo>
                  <a:lnTo>
                    <a:pt x="341" y="640"/>
                  </a:lnTo>
                  <a:lnTo>
                    <a:pt x="341" y="640"/>
                  </a:lnTo>
                  <a:lnTo>
                    <a:pt x="354" y="639"/>
                  </a:lnTo>
                  <a:lnTo>
                    <a:pt x="368" y="638"/>
                  </a:lnTo>
                  <a:lnTo>
                    <a:pt x="368" y="638"/>
                  </a:lnTo>
                  <a:lnTo>
                    <a:pt x="363" y="640"/>
                  </a:lnTo>
                  <a:lnTo>
                    <a:pt x="363" y="640"/>
                  </a:lnTo>
                  <a:close/>
                  <a:moveTo>
                    <a:pt x="382" y="656"/>
                  </a:moveTo>
                  <a:lnTo>
                    <a:pt x="382" y="656"/>
                  </a:lnTo>
                  <a:lnTo>
                    <a:pt x="398" y="654"/>
                  </a:lnTo>
                  <a:lnTo>
                    <a:pt x="398" y="654"/>
                  </a:lnTo>
                  <a:lnTo>
                    <a:pt x="416" y="654"/>
                  </a:lnTo>
                  <a:lnTo>
                    <a:pt x="416" y="654"/>
                  </a:lnTo>
                  <a:lnTo>
                    <a:pt x="382" y="656"/>
                  </a:lnTo>
                  <a:lnTo>
                    <a:pt x="382" y="656"/>
                  </a:lnTo>
                  <a:close/>
                  <a:moveTo>
                    <a:pt x="507" y="628"/>
                  </a:moveTo>
                  <a:lnTo>
                    <a:pt x="507" y="628"/>
                  </a:lnTo>
                  <a:lnTo>
                    <a:pt x="473" y="630"/>
                  </a:lnTo>
                  <a:lnTo>
                    <a:pt x="438" y="632"/>
                  </a:lnTo>
                  <a:lnTo>
                    <a:pt x="438" y="632"/>
                  </a:lnTo>
                  <a:lnTo>
                    <a:pt x="438" y="631"/>
                  </a:lnTo>
                  <a:lnTo>
                    <a:pt x="438" y="631"/>
                  </a:lnTo>
                  <a:lnTo>
                    <a:pt x="512" y="628"/>
                  </a:lnTo>
                  <a:lnTo>
                    <a:pt x="512" y="628"/>
                  </a:lnTo>
                  <a:lnTo>
                    <a:pt x="507" y="628"/>
                  </a:lnTo>
                  <a:lnTo>
                    <a:pt x="507" y="628"/>
                  </a:lnTo>
                  <a:close/>
                  <a:moveTo>
                    <a:pt x="534" y="642"/>
                  </a:moveTo>
                  <a:lnTo>
                    <a:pt x="534" y="642"/>
                  </a:lnTo>
                  <a:lnTo>
                    <a:pt x="557" y="640"/>
                  </a:lnTo>
                  <a:lnTo>
                    <a:pt x="557" y="640"/>
                  </a:lnTo>
                  <a:lnTo>
                    <a:pt x="534" y="642"/>
                  </a:lnTo>
                  <a:lnTo>
                    <a:pt x="534" y="642"/>
                  </a:lnTo>
                  <a:close/>
                  <a:moveTo>
                    <a:pt x="615" y="640"/>
                  </a:moveTo>
                  <a:lnTo>
                    <a:pt x="615" y="640"/>
                  </a:lnTo>
                  <a:lnTo>
                    <a:pt x="587" y="640"/>
                  </a:lnTo>
                  <a:lnTo>
                    <a:pt x="587" y="640"/>
                  </a:lnTo>
                  <a:lnTo>
                    <a:pt x="590" y="639"/>
                  </a:lnTo>
                  <a:lnTo>
                    <a:pt x="590" y="639"/>
                  </a:lnTo>
                  <a:lnTo>
                    <a:pt x="591" y="638"/>
                  </a:lnTo>
                  <a:lnTo>
                    <a:pt x="591" y="638"/>
                  </a:lnTo>
                  <a:lnTo>
                    <a:pt x="616" y="638"/>
                  </a:lnTo>
                  <a:lnTo>
                    <a:pt x="616" y="638"/>
                  </a:lnTo>
                  <a:lnTo>
                    <a:pt x="615" y="640"/>
                  </a:lnTo>
                  <a:lnTo>
                    <a:pt x="615" y="640"/>
                  </a:lnTo>
                  <a:close/>
                  <a:moveTo>
                    <a:pt x="674" y="643"/>
                  </a:moveTo>
                  <a:lnTo>
                    <a:pt x="674" y="643"/>
                  </a:lnTo>
                  <a:lnTo>
                    <a:pt x="631" y="640"/>
                  </a:lnTo>
                  <a:lnTo>
                    <a:pt x="631" y="640"/>
                  </a:lnTo>
                  <a:lnTo>
                    <a:pt x="626" y="638"/>
                  </a:lnTo>
                  <a:lnTo>
                    <a:pt x="626" y="638"/>
                  </a:lnTo>
                  <a:lnTo>
                    <a:pt x="675" y="638"/>
                  </a:lnTo>
                  <a:lnTo>
                    <a:pt x="675" y="638"/>
                  </a:lnTo>
                  <a:lnTo>
                    <a:pt x="674" y="640"/>
                  </a:lnTo>
                  <a:lnTo>
                    <a:pt x="674" y="643"/>
                  </a:lnTo>
                  <a:lnTo>
                    <a:pt x="674" y="643"/>
                  </a:lnTo>
                  <a:close/>
                  <a:moveTo>
                    <a:pt x="693" y="644"/>
                  </a:moveTo>
                  <a:lnTo>
                    <a:pt x="693" y="644"/>
                  </a:lnTo>
                  <a:lnTo>
                    <a:pt x="688" y="642"/>
                  </a:lnTo>
                  <a:lnTo>
                    <a:pt x="688" y="642"/>
                  </a:lnTo>
                  <a:lnTo>
                    <a:pt x="694" y="639"/>
                  </a:lnTo>
                  <a:lnTo>
                    <a:pt x="694" y="639"/>
                  </a:lnTo>
                  <a:lnTo>
                    <a:pt x="709" y="645"/>
                  </a:lnTo>
                  <a:lnTo>
                    <a:pt x="709" y="645"/>
                  </a:lnTo>
                  <a:lnTo>
                    <a:pt x="693" y="644"/>
                  </a:lnTo>
                  <a:lnTo>
                    <a:pt x="693" y="644"/>
                  </a:lnTo>
                  <a:close/>
                  <a:moveTo>
                    <a:pt x="723" y="628"/>
                  </a:moveTo>
                  <a:lnTo>
                    <a:pt x="723" y="628"/>
                  </a:lnTo>
                  <a:lnTo>
                    <a:pt x="817" y="626"/>
                  </a:lnTo>
                  <a:lnTo>
                    <a:pt x="817" y="626"/>
                  </a:lnTo>
                  <a:lnTo>
                    <a:pt x="815" y="626"/>
                  </a:lnTo>
                  <a:lnTo>
                    <a:pt x="815" y="626"/>
                  </a:lnTo>
                  <a:lnTo>
                    <a:pt x="800" y="627"/>
                  </a:lnTo>
                  <a:lnTo>
                    <a:pt x="786" y="630"/>
                  </a:lnTo>
                  <a:lnTo>
                    <a:pt x="786" y="630"/>
                  </a:lnTo>
                  <a:lnTo>
                    <a:pt x="755" y="630"/>
                  </a:lnTo>
                  <a:lnTo>
                    <a:pt x="723" y="628"/>
                  </a:lnTo>
                  <a:lnTo>
                    <a:pt x="723" y="628"/>
                  </a:lnTo>
                  <a:close/>
                  <a:moveTo>
                    <a:pt x="764" y="644"/>
                  </a:moveTo>
                  <a:lnTo>
                    <a:pt x="764" y="644"/>
                  </a:lnTo>
                  <a:lnTo>
                    <a:pt x="775" y="642"/>
                  </a:lnTo>
                  <a:lnTo>
                    <a:pt x="775" y="642"/>
                  </a:lnTo>
                  <a:lnTo>
                    <a:pt x="784" y="640"/>
                  </a:lnTo>
                  <a:lnTo>
                    <a:pt x="784" y="640"/>
                  </a:lnTo>
                  <a:lnTo>
                    <a:pt x="815" y="637"/>
                  </a:lnTo>
                  <a:lnTo>
                    <a:pt x="831" y="637"/>
                  </a:lnTo>
                  <a:lnTo>
                    <a:pt x="845" y="638"/>
                  </a:lnTo>
                  <a:lnTo>
                    <a:pt x="845" y="638"/>
                  </a:lnTo>
                  <a:lnTo>
                    <a:pt x="805" y="643"/>
                  </a:lnTo>
                  <a:lnTo>
                    <a:pt x="785" y="644"/>
                  </a:lnTo>
                  <a:lnTo>
                    <a:pt x="764" y="644"/>
                  </a:lnTo>
                  <a:lnTo>
                    <a:pt x="764" y="644"/>
                  </a:lnTo>
                  <a:close/>
                  <a:moveTo>
                    <a:pt x="880" y="628"/>
                  </a:moveTo>
                  <a:lnTo>
                    <a:pt x="880" y="628"/>
                  </a:lnTo>
                  <a:lnTo>
                    <a:pt x="881" y="626"/>
                  </a:lnTo>
                  <a:lnTo>
                    <a:pt x="881" y="625"/>
                  </a:lnTo>
                  <a:lnTo>
                    <a:pt x="881" y="625"/>
                  </a:lnTo>
                  <a:lnTo>
                    <a:pt x="920" y="625"/>
                  </a:lnTo>
                  <a:lnTo>
                    <a:pt x="959" y="627"/>
                  </a:lnTo>
                  <a:lnTo>
                    <a:pt x="959" y="627"/>
                  </a:lnTo>
                  <a:lnTo>
                    <a:pt x="920" y="628"/>
                  </a:lnTo>
                  <a:lnTo>
                    <a:pt x="880" y="628"/>
                  </a:lnTo>
                  <a:lnTo>
                    <a:pt x="880" y="628"/>
                  </a:lnTo>
                  <a:close/>
                  <a:moveTo>
                    <a:pt x="1029" y="633"/>
                  </a:moveTo>
                  <a:lnTo>
                    <a:pt x="1029" y="633"/>
                  </a:lnTo>
                  <a:lnTo>
                    <a:pt x="1027" y="632"/>
                  </a:lnTo>
                  <a:lnTo>
                    <a:pt x="1024" y="631"/>
                  </a:lnTo>
                  <a:lnTo>
                    <a:pt x="1024" y="631"/>
                  </a:lnTo>
                  <a:lnTo>
                    <a:pt x="1038" y="630"/>
                  </a:lnTo>
                  <a:lnTo>
                    <a:pt x="1052" y="630"/>
                  </a:lnTo>
                  <a:lnTo>
                    <a:pt x="1052" y="630"/>
                  </a:lnTo>
                  <a:lnTo>
                    <a:pt x="1029" y="633"/>
                  </a:lnTo>
                  <a:lnTo>
                    <a:pt x="1029" y="633"/>
                  </a:lnTo>
                  <a:close/>
                  <a:moveTo>
                    <a:pt x="1097" y="628"/>
                  </a:moveTo>
                  <a:lnTo>
                    <a:pt x="1097" y="628"/>
                  </a:lnTo>
                  <a:lnTo>
                    <a:pt x="1083" y="633"/>
                  </a:lnTo>
                  <a:lnTo>
                    <a:pt x="1069" y="636"/>
                  </a:lnTo>
                  <a:lnTo>
                    <a:pt x="1069" y="636"/>
                  </a:lnTo>
                  <a:lnTo>
                    <a:pt x="1087" y="630"/>
                  </a:lnTo>
                  <a:lnTo>
                    <a:pt x="1104" y="624"/>
                  </a:lnTo>
                  <a:lnTo>
                    <a:pt x="1137" y="608"/>
                  </a:lnTo>
                  <a:lnTo>
                    <a:pt x="1137" y="608"/>
                  </a:lnTo>
                  <a:lnTo>
                    <a:pt x="1117" y="619"/>
                  </a:lnTo>
                  <a:lnTo>
                    <a:pt x="1097" y="628"/>
                  </a:lnTo>
                  <a:lnTo>
                    <a:pt x="1097" y="628"/>
                  </a:lnTo>
                  <a:close/>
                  <a:moveTo>
                    <a:pt x="1064" y="621"/>
                  </a:moveTo>
                  <a:lnTo>
                    <a:pt x="1064" y="621"/>
                  </a:lnTo>
                  <a:lnTo>
                    <a:pt x="1071" y="619"/>
                  </a:lnTo>
                  <a:lnTo>
                    <a:pt x="1071" y="619"/>
                  </a:lnTo>
                  <a:lnTo>
                    <a:pt x="1071" y="621"/>
                  </a:lnTo>
                  <a:lnTo>
                    <a:pt x="1071" y="621"/>
                  </a:lnTo>
                  <a:lnTo>
                    <a:pt x="1064" y="621"/>
                  </a:lnTo>
                  <a:lnTo>
                    <a:pt x="1064" y="621"/>
                  </a:lnTo>
                  <a:close/>
                  <a:moveTo>
                    <a:pt x="1202" y="548"/>
                  </a:moveTo>
                  <a:lnTo>
                    <a:pt x="1202" y="548"/>
                  </a:lnTo>
                  <a:lnTo>
                    <a:pt x="1231" y="528"/>
                  </a:lnTo>
                  <a:lnTo>
                    <a:pt x="1246" y="519"/>
                  </a:lnTo>
                  <a:lnTo>
                    <a:pt x="1260" y="510"/>
                  </a:lnTo>
                  <a:lnTo>
                    <a:pt x="1260" y="510"/>
                  </a:lnTo>
                  <a:lnTo>
                    <a:pt x="1224" y="533"/>
                  </a:lnTo>
                  <a:lnTo>
                    <a:pt x="1224" y="533"/>
                  </a:lnTo>
                  <a:lnTo>
                    <a:pt x="1202" y="548"/>
                  </a:lnTo>
                  <a:lnTo>
                    <a:pt x="1202" y="548"/>
                  </a:lnTo>
                  <a:close/>
                  <a:moveTo>
                    <a:pt x="1254" y="527"/>
                  </a:moveTo>
                  <a:lnTo>
                    <a:pt x="1254" y="527"/>
                  </a:lnTo>
                  <a:lnTo>
                    <a:pt x="1233" y="539"/>
                  </a:lnTo>
                  <a:lnTo>
                    <a:pt x="1233" y="539"/>
                  </a:lnTo>
                  <a:lnTo>
                    <a:pt x="1264" y="519"/>
                  </a:lnTo>
                  <a:lnTo>
                    <a:pt x="1264" y="519"/>
                  </a:lnTo>
                  <a:lnTo>
                    <a:pt x="1254" y="527"/>
                  </a:lnTo>
                  <a:lnTo>
                    <a:pt x="1254" y="527"/>
                  </a:lnTo>
                  <a:close/>
                  <a:moveTo>
                    <a:pt x="1290" y="504"/>
                  </a:moveTo>
                  <a:lnTo>
                    <a:pt x="1290" y="504"/>
                  </a:lnTo>
                  <a:lnTo>
                    <a:pt x="1278" y="510"/>
                  </a:lnTo>
                  <a:lnTo>
                    <a:pt x="1278" y="510"/>
                  </a:lnTo>
                  <a:lnTo>
                    <a:pt x="1294" y="500"/>
                  </a:lnTo>
                  <a:lnTo>
                    <a:pt x="1294" y="500"/>
                  </a:lnTo>
                  <a:lnTo>
                    <a:pt x="1290" y="504"/>
                  </a:lnTo>
                  <a:lnTo>
                    <a:pt x="1290" y="504"/>
                  </a:lnTo>
                  <a:close/>
                  <a:moveTo>
                    <a:pt x="1310" y="495"/>
                  </a:moveTo>
                  <a:lnTo>
                    <a:pt x="1310" y="495"/>
                  </a:lnTo>
                  <a:lnTo>
                    <a:pt x="1314" y="487"/>
                  </a:lnTo>
                  <a:lnTo>
                    <a:pt x="1314" y="487"/>
                  </a:lnTo>
                  <a:lnTo>
                    <a:pt x="1320" y="484"/>
                  </a:lnTo>
                  <a:lnTo>
                    <a:pt x="1320" y="484"/>
                  </a:lnTo>
                  <a:lnTo>
                    <a:pt x="1310" y="495"/>
                  </a:lnTo>
                  <a:lnTo>
                    <a:pt x="1310" y="495"/>
                  </a:lnTo>
                  <a:close/>
                  <a:moveTo>
                    <a:pt x="1317" y="474"/>
                  </a:moveTo>
                  <a:lnTo>
                    <a:pt x="1317" y="474"/>
                  </a:lnTo>
                  <a:lnTo>
                    <a:pt x="1319" y="473"/>
                  </a:lnTo>
                  <a:lnTo>
                    <a:pt x="1319" y="473"/>
                  </a:lnTo>
                  <a:lnTo>
                    <a:pt x="1319" y="473"/>
                  </a:lnTo>
                  <a:lnTo>
                    <a:pt x="1319" y="473"/>
                  </a:lnTo>
                  <a:lnTo>
                    <a:pt x="1317" y="474"/>
                  </a:lnTo>
                  <a:lnTo>
                    <a:pt x="1317" y="474"/>
                  </a:lnTo>
                  <a:close/>
                  <a:moveTo>
                    <a:pt x="1094" y="267"/>
                  </a:moveTo>
                  <a:lnTo>
                    <a:pt x="1094" y="267"/>
                  </a:lnTo>
                  <a:lnTo>
                    <a:pt x="1112" y="274"/>
                  </a:lnTo>
                  <a:lnTo>
                    <a:pt x="1131" y="283"/>
                  </a:lnTo>
                  <a:lnTo>
                    <a:pt x="1150" y="294"/>
                  </a:lnTo>
                  <a:lnTo>
                    <a:pt x="1168" y="306"/>
                  </a:lnTo>
                  <a:lnTo>
                    <a:pt x="1184" y="319"/>
                  </a:lnTo>
                  <a:lnTo>
                    <a:pt x="1200" y="332"/>
                  </a:lnTo>
                  <a:lnTo>
                    <a:pt x="1216" y="347"/>
                  </a:lnTo>
                  <a:lnTo>
                    <a:pt x="1230" y="361"/>
                  </a:lnTo>
                  <a:lnTo>
                    <a:pt x="1230" y="361"/>
                  </a:lnTo>
                  <a:lnTo>
                    <a:pt x="1241" y="372"/>
                  </a:lnTo>
                  <a:lnTo>
                    <a:pt x="1253" y="381"/>
                  </a:lnTo>
                  <a:lnTo>
                    <a:pt x="1280" y="400"/>
                  </a:lnTo>
                  <a:lnTo>
                    <a:pt x="1305" y="418"/>
                  </a:lnTo>
                  <a:lnTo>
                    <a:pt x="1317" y="427"/>
                  </a:lnTo>
                  <a:lnTo>
                    <a:pt x="1329" y="438"/>
                  </a:lnTo>
                  <a:lnTo>
                    <a:pt x="1329" y="438"/>
                  </a:lnTo>
                  <a:lnTo>
                    <a:pt x="1322" y="454"/>
                  </a:lnTo>
                  <a:lnTo>
                    <a:pt x="1318" y="460"/>
                  </a:lnTo>
                  <a:lnTo>
                    <a:pt x="1311" y="467"/>
                  </a:lnTo>
                  <a:lnTo>
                    <a:pt x="1311" y="467"/>
                  </a:lnTo>
                  <a:lnTo>
                    <a:pt x="1292" y="478"/>
                  </a:lnTo>
                  <a:lnTo>
                    <a:pt x="1281" y="485"/>
                  </a:lnTo>
                  <a:lnTo>
                    <a:pt x="1278" y="489"/>
                  </a:lnTo>
                  <a:lnTo>
                    <a:pt x="1277" y="491"/>
                  </a:lnTo>
                  <a:lnTo>
                    <a:pt x="1277" y="491"/>
                  </a:lnTo>
                  <a:lnTo>
                    <a:pt x="1260" y="500"/>
                  </a:lnTo>
                  <a:lnTo>
                    <a:pt x="1243" y="508"/>
                  </a:lnTo>
                  <a:lnTo>
                    <a:pt x="1228" y="518"/>
                  </a:lnTo>
                  <a:lnTo>
                    <a:pt x="1213" y="528"/>
                  </a:lnTo>
                  <a:lnTo>
                    <a:pt x="1183" y="550"/>
                  </a:lnTo>
                  <a:lnTo>
                    <a:pt x="1153" y="571"/>
                  </a:lnTo>
                  <a:lnTo>
                    <a:pt x="1153" y="571"/>
                  </a:lnTo>
                  <a:lnTo>
                    <a:pt x="1135" y="581"/>
                  </a:lnTo>
                  <a:lnTo>
                    <a:pt x="1117" y="591"/>
                  </a:lnTo>
                  <a:lnTo>
                    <a:pt x="1098" y="599"/>
                  </a:lnTo>
                  <a:lnTo>
                    <a:pt x="1080" y="605"/>
                  </a:lnTo>
                  <a:lnTo>
                    <a:pt x="1060" y="610"/>
                  </a:lnTo>
                  <a:lnTo>
                    <a:pt x="1040" y="614"/>
                  </a:lnTo>
                  <a:lnTo>
                    <a:pt x="1020" y="616"/>
                  </a:lnTo>
                  <a:lnTo>
                    <a:pt x="999" y="618"/>
                  </a:lnTo>
                  <a:lnTo>
                    <a:pt x="999" y="618"/>
                  </a:lnTo>
                  <a:lnTo>
                    <a:pt x="959" y="618"/>
                  </a:lnTo>
                  <a:lnTo>
                    <a:pt x="920" y="616"/>
                  </a:lnTo>
                  <a:lnTo>
                    <a:pt x="879" y="615"/>
                  </a:lnTo>
                  <a:lnTo>
                    <a:pt x="839" y="615"/>
                  </a:lnTo>
                  <a:lnTo>
                    <a:pt x="839" y="615"/>
                  </a:lnTo>
                  <a:lnTo>
                    <a:pt x="753" y="619"/>
                  </a:lnTo>
                  <a:lnTo>
                    <a:pt x="711" y="620"/>
                  </a:lnTo>
                  <a:lnTo>
                    <a:pt x="668" y="620"/>
                  </a:lnTo>
                  <a:lnTo>
                    <a:pt x="668" y="620"/>
                  </a:lnTo>
                  <a:lnTo>
                    <a:pt x="655" y="618"/>
                  </a:lnTo>
                  <a:lnTo>
                    <a:pt x="642" y="616"/>
                  </a:lnTo>
                  <a:lnTo>
                    <a:pt x="613" y="616"/>
                  </a:lnTo>
                  <a:lnTo>
                    <a:pt x="583" y="618"/>
                  </a:lnTo>
                  <a:lnTo>
                    <a:pt x="555" y="618"/>
                  </a:lnTo>
                  <a:lnTo>
                    <a:pt x="555" y="618"/>
                  </a:lnTo>
                  <a:lnTo>
                    <a:pt x="487" y="619"/>
                  </a:lnTo>
                  <a:lnTo>
                    <a:pt x="420" y="621"/>
                  </a:lnTo>
                  <a:lnTo>
                    <a:pt x="420" y="621"/>
                  </a:lnTo>
                  <a:lnTo>
                    <a:pt x="406" y="620"/>
                  </a:lnTo>
                  <a:lnTo>
                    <a:pt x="391" y="620"/>
                  </a:lnTo>
                  <a:lnTo>
                    <a:pt x="377" y="621"/>
                  </a:lnTo>
                  <a:lnTo>
                    <a:pt x="362" y="622"/>
                  </a:lnTo>
                  <a:lnTo>
                    <a:pt x="362" y="622"/>
                  </a:lnTo>
                  <a:lnTo>
                    <a:pt x="324" y="624"/>
                  </a:lnTo>
                  <a:lnTo>
                    <a:pt x="284" y="622"/>
                  </a:lnTo>
                  <a:lnTo>
                    <a:pt x="284" y="622"/>
                  </a:lnTo>
                  <a:lnTo>
                    <a:pt x="268" y="622"/>
                  </a:lnTo>
                  <a:lnTo>
                    <a:pt x="252" y="624"/>
                  </a:lnTo>
                  <a:lnTo>
                    <a:pt x="219" y="628"/>
                  </a:lnTo>
                  <a:lnTo>
                    <a:pt x="188" y="632"/>
                  </a:lnTo>
                  <a:lnTo>
                    <a:pt x="171" y="633"/>
                  </a:lnTo>
                  <a:lnTo>
                    <a:pt x="155" y="634"/>
                  </a:lnTo>
                  <a:lnTo>
                    <a:pt x="155" y="634"/>
                  </a:lnTo>
                  <a:lnTo>
                    <a:pt x="141" y="633"/>
                  </a:lnTo>
                  <a:lnTo>
                    <a:pt x="131" y="630"/>
                  </a:lnTo>
                  <a:lnTo>
                    <a:pt x="123" y="626"/>
                  </a:lnTo>
                  <a:lnTo>
                    <a:pt x="118" y="620"/>
                  </a:lnTo>
                  <a:lnTo>
                    <a:pt x="114" y="613"/>
                  </a:lnTo>
                  <a:lnTo>
                    <a:pt x="112" y="603"/>
                  </a:lnTo>
                  <a:lnTo>
                    <a:pt x="111" y="592"/>
                  </a:lnTo>
                  <a:lnTo>
                    <a:pt x="112" y="580"/>
                  </a:lnTo>
                  <a:lnTo>
                    <a:pt x="112" y="580"/>
                  </a:lnTo>
                  <a:lnTo>
                    <a:pt x="113" y="554"/>
                  </a:lnTo>
                  <a:lnTo>
                    <a:pt x="114" y="527"/>
                  </a:lnTo>
                  <a:lnTo>
                    <a:pt x="114" y="514"/>
                  </a:lnTo>
                  <a:lnTo>
                    <a:pt x="113" y="500"/>
                  </a:lnTo>
                  <a:lnTo>
                    <a:pt x="111" y="486"/>
                  </a:lnTo>
                  <a:lnTo>
                    <a:pt x="107" y="474"/>
                  </a:lnTo>
                  <a:lnTo>
                    <a:pt x="107" y="474"/>
                  </a:lnTo>
                  <a:lnTo>
                    <a:pt x="102" y="460"/>
                  </a:lnTo>
                  <a:lnTo>
                    <a:pt x="99" y="444"/>
                  </a:lnTo>
                  <a:lnTo>
                    <a:pt x="91" y="412"/>
                  </a:lnTo>
                  <a:lnTo>
                    <a:pt x="88" y="378"/>
                  </a:lnTo>
                  <a:lnTo>
                    <a:pt x="87" y="347"/>
                  </a:lnTo>
                  <a:lnTo>
                    <a:pt x="87" y="347"/>
                  </a:lnTo>
                  <a:lnTo>
                    <a:pt x="88" y="333"/>
                  </a:lnTo>
                  <a:lnTo>
                    <a:pt x="90" y="320"/>
                  </a:lnTo>
                  <a:lnTo>
                    <a:pt x="93" y="313"/>
                  </a:lnTo>
                  <a:lnTo>
                    <a:pt x="95" y="307"/>
                  </a:lnTo>
                  <a:lnTo>
                    <a:pt x="99" y="302"/>
                  </a:lnTo>
                  <a:lnTo>
                    <a:pt x="105" y="297"/>
                  </a:lnTo>
                  <a:lnTo>
                    <a:pt x="105" y="297"/>
                  </a:lnTo>
                  <a:lnTo>
                    <a:pt x="108" y="295"/>
                  </a:lnTo>
                  <a:lnTo>
                    <a:pt x="114" y="294"/>
                  </a:lnTo>
                  <a:lnTo>
                    <a:pt x="126" y="290"/>
                  </a:lnTo>
                  <a:lnTo>
                    <a:pt x="137" y="288"/>
                  </a:lnTo>
                  <a:lnTo>
                    <a:pt x="142" y="285"/>
                  </a:lnTo>
                  <a:lnTo>
                    <a:pt x="146" y="283"/>
                  </a:lnTo>
                  <a:lnTo>
                    <a:pt x="146" y="283"/>
                  </a:lnTo>
                  <a:lnTo>
                    <a:pt x="164" y="285"/>
                  </a:lnTo>
                  <a:lnTo>
                    <a:pt x="182" y="288"/>
                  </a:lnTo>
                  <a:lnTo>
                    <a:pt x="201" y="288"/>
                  </a:lnTo>
                  <a:lnTo>
                    <a:pt x="219" y="288"/>
                  </a:lnTo>
                  <a:lnTo>
                    <a:pt x="256" y="285"/>
                  </a:lnTo>
                  <a:lnTo>
                    <a:pt x="276" y="285"/>
                  </a:lnTo>
                  <a:lnTo>
                    <a:pt x="294" y="285"/>
                  </a:lnTo>
                  <a:lnTo>
                    <a:pt x="294" y="285"/>
                  </a:lnTo>
                  <a:lnTo>
                    <a:pt x="290" y="292"/>
                  </a:lnTo>
                  <a:lnTo>
                    <a:pt x="286" y="301"/>
                  </a:lnTo>
                  <a:lnTo>
                    <a:pt x="286" y="301"/>
                  </a:lnTo>
                  <a:lnTo>
                    <a:pt x="278" y="301"/>
                  </a:lnTo>
                  <a:lnTo>
                    <a:pt x="266" y="304"/>
                  </a:lnTo>
                  <a:lnTo>
                    <a:pt x="261" y="307"/>
                  </a:lnTo>
                  <a:lnTo>
                    <a:pt x="256" y="309"/>
                  </a:lnTo>
                  <a:lnTo>
                    <a:pt x="253" y="313"/>
                  </a:lnTo>
                  <a:lnTo>
                    <a:pt x="253" y="314"/>
                  </a:lnTo>
                  <a:lnTo>
                    <a:pt x="253" y="316"/>
                  </a:lnTo>
                  <a:lnTo>
                    <a:pt x="253" y="316"/>
                  </a:lnTo>
                  <a:lnTo>
                    <a:pt x="252" y="321"/>
                  </a:lnTo>
                  <a:lnTo>
                    <a:pt x="250" y="325"/>
                  </a:lnTo>
                  <a:lnTo>
                    <a:pt x="250" y="328"/>
                  </a:lnTo>
                  <a:lnTo>
                    <a:pt x="252" y="332"/>
                  </a:lnTo>
                  <a:lnTo>
                    <a:pt x="253" y="336"/>
                  </a:lnTo>
                  <a:lnTo>
                    <a:pt x="255" y="339"/>
                  </a:lnTo>
                  <a:lnTo>
                    <a:pt x="261" y="344"/>
                  </a:lnTo>
                  <a:lnTo>
                    <a:pt x="270" y="348"/>
                  </a:lnTo>
                  <a:lnTo>
                    <a:pt x="278" y="350"/>
                  </a:lnTo>
                  <a:lnTo>
                    <a:pt x="286" y="351"/>
                  </a:lnTo>
                  <a:lnTo>
                    <a:pt x="294" y="350"/>
                  </a:lnTo>
                  <a:lnTo>
                    <a:pt x="294" y="350"/>
                  </a:lnTo>
                  <a:lnTo>
                    <a:pt x="298" y="349"/>
                  </a:lnTo>
                  <a:lnTo>
                    <a:pt x="302" y="348"/>
                  </a:lnTo>
                  <a:lnTo>
                    <a:pt x="306" y="345"/>
                  </a:lnTo>
                  <a:lnTo>
                    <a:pt x="308" y="342"/>
                  </a:lnTo>
                  <a:lnTo>
                    <a:pt x="312" y="336"/>
                  </a:lnTo>
                  <a:lnTo>
                    <a:pt x="314" y="327"/>
                  </a:lnTo>
                  <a:lnTo>
                    <a:pt x="313" y="320"/>
                  </a:lnTo>
                  <a:lnTo>
                    <a:pt x="309" y="313"/>
                  </a:lnTo>
                  <a:lnTo>
                    <a:pt x="304" y="307"/>
                  </a:lnTo>
                  <a:lnTo>
                    <a:pt x="301" y="304"/>
                  </a:lnTo>
                  <a:lnTo>
                    <a:pt x="296" y="302"/>
                  </a:lnTo>
                  <a:lnTo>
                    <a:pt x="296" y="302"/>
                  </a:lnTo>
                  <a:lnTo>
                    <a:pt x="300" y="294"/>
                  </a:lnTo>
                  <a:lnTo>
                    <a:pt x="303" y="285"/>
                  </a:lnTo>
                  <a:lnTo>
                    <a:pt x="303" y="285"/>
                  </a:lnTo>
                  <a:lnTo>
                    <a:pt x="383" y="286"/>
                  </a:lnTo>
                  <a:lnTo>
                    <a:pt x="463" y="285"/>
                  </a:lnTo>
                  <a:lnTo>
                    <a:pt x="622" y="282"/>
                  </a:lnTo>
                  <a:lnTo>
                    <a:pt x="782" y="278"/>
                  </a:lnTo>
                  <a:lnTo>
                    <a:pt x="942" y="274"/>
                  </a:lnTo>
                  <a:lnTo>
                    <a:pt x="942" y="274"/>
                  </a:lnTo>
                  <a:lnTo>
                    <a:pt x="939" y="284"/>
                  </a:lnTo>
                  <a:lnTo>
                    <a:pt x="934" y="294"/>
                  </a:lnTo>
                  <a:lnTo>
                    <a:pt x="934" y="294"/>
                  </a:lnTo>
                  <a:lnTo>
                    <a:pt x="926" y="291"/>
                  </a:lnTo>
                  <a:lnTo>
                    <a:pt x="912" y="291"/>
                  </a:lnTo>
                  <a:lnTo>
                    <a:pt x="905" y="291"/>
                  </a:lnTo>
                  <a:lnTo>
                    <a:pt x="900" y="292"/>
                  </a:lnTo>
                  <a:lnTo>
                    <a:pt x="898" y="294"/>
                  </a:lnTo>
                  <a:lnTo>
                    <a:pt x="898" y="295"/>
                  </a:lnTo>
                  <a:lnTo>
                    <a:pt x="898" y="296"/>
                  </a:lnTo>
                  <a:lnTo>
                    <a:pt x="899" y="298"/>
                  </a:lnTo>
                  <a:lnTo>
                    <a:pt x="899" y="298"/>
                  </a:lnTo>
                  <a:lnTo>
                    <a:pt x="896" y="303"/>
                  </a:lnTo>
                  <a:lnTo>
                    <a:pt x="896" y="303"/>
                  </a:lnTo>
                  <a:lnTo>
                    <a:pt x="894" y="304"/>
                  </a:lnTo>
                  <a:lnTo>
                    <a:pt x="892" y="306"/>
                  </a:lnTo>
                  <a:lnTo>
                    <a:pt x="892" y="309"/>
                  </a:lnTo>
                  <a:lnTo>
                    <a:pt x="892" y="314"/>
                  </a:lnTo>
                  <a:lnTo>
                    <a:pt x="893" y="318"/>
                  </a:lnTo>
                  <a:lnTo>
                    <a:pt x="893" y="318"/>
                  </a:lnTo>
                  <a:lnTo>
                    <a:pt x="896" y="321"/>
                  </a:lnTo>
                  <a:lnTo>
                    <a:pt x="898" y="325"/>
                  </a:lnTo>
                  <a:lnTo>
                    <a:pt x="902" y="328"/>
                  </a:lnTo>
                  <a:lnTo>
                    <a:pt x="906" y="331"/>
                  </a:lnTo>
                  <a:lnTo>
                    <a:pt x="915" y="335"/>
                  </a:lnTo>
                  <a:lnTo>
                    <a:pt x="924" y="336"/>
                  </a:lnTo>
                  <a:lnTo>
                    <a:pt x="924" y="336"/>
                  </a:lnTo>
                  <a:lnTo>
                    <a:pt x="909" y="339"/>
                  </a:lnTo>
                  <a:lnTo>
                    <a:pt x="893" y="343"/>
                  </a:lnTo>
                  <a:lnTo>
                    <a:pt x="877" y="344"/>
                  </a:lnTo>
                  <a:lnTo>
                    <a:pt x="870" y="344"/>
                  </a:lnTo>
                  <a:lnTo>
                    <a:pt x="862" y="343"/>
                  </a:lnTo>
                  <a:lnTo>
                    <a:pt x="862" y="343"/>
                  </a:lnTo>
                  <a:lnTo>
                    <a:pt x="852" y="339"/>
                  </a:lnTo>
                  <a:lnTo>
                    <a:pt x="844" y="336"/>
                  </a:lnTo>
                  <a:lnTo>
                    <a:pt x="835" y="332"/>
                  </a:lnTo>
                  <a:lnTo>
                    <a:pt x="826" y="330"/>
                  </a:lnTo>
                  <a:lnTo>
                    <a:pt x="826" y="330"/>
                  </a:lnTo>
                  <a:lnTo>
                    <a:pt x="821" y="330"/>
                  </a:lnTo>
                  <a:lnTo>
                    <a:pt x="817" y="331"/>
                  </a:lnTo>
                  <a:lnTo>
                    <a:pt x="808" y="333"/>
                  </a:lnTo>
                  <a:lnTo>
                    <a:pt x="799" y="335"/>
                  </a:lnTo>
                  <a:lnTo>
                    <a:pt x="796" y="335"/>
                  </a:lnTo>
                  <a:lnTo>
                    <a:pt x="792" y="332"/>
                  </a:lnTo>
                  <a:lnTo>
                    <a:pt x="792" y="332"/>
                  </a:lnTo>
                  <a:lnTo>
                    <a:pt x="787" y="328"/>
                  </a:lnTo>
                  <a:lnTo>
                    <a:pt x="786" y="325"/>
                  </a:lnTo>
                  <a:lnTo>
                    <a:pt x="787" y="322"/>
                  </a:lnTo>
                  <a:lnTo>
                    <a:pt x="790" y="320"/>
                  </a:lnTo>
                  <a:lnTo>
                    <a:pt x="793" y="318"/>
                  </a:lnTo>
                  <a:lnTo>
                    <a:pt x="797" y="315"/>
                  </a:lnTo>
                  <a:lnTo>
                    <a:pt x="804" y="314"/>
                  </a:lnTo>
                  <a:lnTo>
                    <a:pt x="804" y="314"/>
                  </a:lnTo>
                  <a:lnTo>
                    <a:pt x="812" y="314"/>
                  </a:lnTo>
                  <a:lnTo>
                    <a:pt x="821" y="315"/>
                  </a:lnTo>
                  <a:lnTo>
                    <a:pt x="838" y="319"/>
                  </a:lnTo>
                  <a:lnTo>
                    <a:pt x="846" y="319"/>
                  </a:lnTo>
                  <a:lnTo>
                    <a:pt x="853" y="319"/>
                  </a:lnTo>
                  <a:lnTo>
                    <a:pt x="861" y="316"/>
                  </a:lnTo>
                  <a:lnTo>
                    <a:pt x="867" y="313"/>
                  </a:lnTo>
                  <a:lnTo>
                    <a:pt x="867" y="313"/>
                  </a:lnTo>
                  <a:lnTo>
                    <a:pt x="873" y="308"/>
                  </a:lnTo>
                  <a:lnTo>
                    <a:pt x="881" y="302"/>
                  </a:lnTo>
                  <a:lnTo>
                    <a:pt x="889" y="296"/>
                  </a:lnTo>
                  <a:lnTo>
                    <a:pt x="891" y="294"/>
                  </a:lnTo>
                  <a:lnTo>
                    <a:pt x="891" y="290"/>
                  </a:lnTo>
                  <a:lnTo>
                    <a:pt x="891" y="290"/>
                  </a:lnTo>
                  <a:lnTo>
                    <a:pt x="889" y="289"/>
                  </a:lnTo>
                  <a:lnTo>
                    <a:pt x="888" y="288"/>
                  </a:lnTo>
                  <a:lnTo>
                    <a:pt x="883" y="288"/>
                  </a:lnTo>
                  <a:lnTo>
                    <a:pt x="879" y="290"/>
                  </a:lnTo>
                  <a:lnTo>
                    <a:pt x="873" y="295"/>
                  </a:lnTo>
                  <a:lnTo>
                    <a:pt x="862" y="304"/>
                  </a:lnTo>
                  <a:lnTo>
                    <a:pt x="856" y="310"/>
                  </a:lnTo>
                  <a:lnTo>
                    <a:pt x="856" y="310"/>
                  </a:lnTo>
                  <a:lnTo>
                    <a:pt x="840" y="307"/>
                  </a:lnTo>
                  <a:lnTo>
                    <a:pt x="826" y="304"/>
                  </a:lnTo>
                  <a:lnTo>
                    <a:pt x="809" y="303"/>
                  </a:lnTo>
                  <a:lnTo>
                    <a:pt x="802" y="304"/>
                  </a:lnTo>
                  <a:lnTo>
                    <a:pt x="794" y="306"/>
                  </a:lnTo>
                  <a:lnTo>
                    <a:pt x="794" y="306"/>
                  </a:lnTo>
                  <a:lnTo>
                    <a:pt x="791" y="307"/>
                  </a:lnTo>
                  <a:lnTo>
                    <a:pt x="787" y="309"/>
                  </a:lnTo>
                  <a:lnTo>
                    <a:pt x="782" y="314"/>
                  </a:lnTo>
                  <a:lnTo>
                    <a:pt x="779" y="320"/>
                  </a:lnTo>
                  <a:lnTo>
                    <a:pt x="779" y="327"/>
                  </a:lnTo>
                  <a:lnTo>
                    <a:pt x="781" y="333"/>
                  </a:lnTo>
                  <a:lnTo>
                    <a:pt x="785" y="339"/>
                  </a:lnTo>
                  <a:lnTo>
                    <a:pt x="787" y="341"/>
                  </a:lnTo>
                  <a:lnTo>
                    <a:pt x="791" y="343"/>
                  </a:lnTo>
                  <a:lnTo>
                    <a:pt x="794" y="343"/>
                  </a:lnTo>
                  <a:lnTo>
                    <a:pt x="799" y="344"/>
                  </a:lnTo>
                  <a:lnTo>
                    <a:pt x="799" y="344"/>
                  </a:lnTo>
                  <a:lnTo>
                    <a:pt x="808" y="343"/>
                  </a:lnTo>
                  <a:lnTo>
                    <a:pt x="816" y="341"/>
                  </a:lnTo>
                  <a:lnTo>
                    <a:pt x="824" y="341"/>
                  </a:lnTo>
                  <a:lnTo>
                    <a:pt x="833" y="341"/>
                  </a:lnTo>
                  <a:lnTo>
                    <a:pt x="833" y="341"/>
                  </a:lnTo>
                  <a:lnTo>
                    <a:pt x="840" y="343"/>
                  </a:lnTo>
                  <a:lnTo>
                    <a:pt x="846" y="347"/>
                  </a:lnTo>
                  <a:lnTo>
                    <a:pt x="853" y="350"/>
                  </a:lnTo>
                  <a:lnTo>
                    <a:pt x="859" y="353"/>
                  </a:lnTo>
                  <a:lnTo>
                    <a:pt x="859" y="353"/>
                  </a:lnTo>
                  <a:lnTo>
                    <a:pt x="871" y="354"/>
                  </a:lnTo>
                  <a:lnTo>
                    <a:pt x="882" y="354"/>
                  </a:lnTo>
                  <a:lnTo>
                    <a:pt x="894" y="353"/>
                  </a:lnTo>
                  <a:lnTo>
                    <a:pt x="905" y="351"/>
                  </a:lnTo>
                  <a:lnTo>
                    <a:pt x="927" y="344"/>
                  </a:lnTo>
                  <a:lnTo>
                    <a:pt x="948" y="338"/>
                  </a:lnTo>
                  <a:lnTo>
                    <a:pt x="948" y="338"/>
                  </a:lnTo>
                  <a:lnTo>
                    <a:pt x="959" y="336"/>
                  </a:lnTo>
                  <a:lnTo>
                    <a:pt x="969" y="335"/>
                  </a:lnTo>
                  <a:lnTo>
                    <a:pt x="989" y="333"/>
                  </a:lnTo>
                  <a:lnTo>
                    <a:pt x="1010" y="332"/>
                  </a:lnTo>
                  <a:lnTo>
                    <a:pt x="1021" y="330"/>
                  </a:lnTo>
                  <a:lnTo>
                    <a:pt x="1030" y="327"/>
                  </a:lnTo>
                  <a:lnTo>
                    <a:pt x="1030" y="327"/>
                  </a:lnTo>
                  <a:lnTo>
                    <a:pt x="1036" y="325"/>
                  </a:lnTo>
                  <a:lnTo>
                    <a:pt x="1041" y="322"/>
                  </a:lnTo>
                  <a:lnTo>
                    <a:pt x="1045" y="320"/>
                  </a:lnTo>
                  <a:lnTo>
                    <a:pt x="1047" y="316"/>
                  </a:lnTo>
                  <a:lnTo>
                    <a:pt x="1048" y="314"/>
                  </a:lnTo>
                  <a:lnTo>
                    <a:pt x="1048" y="312"/>
                  </a:lnTo>
                  <a:lnTo>
                    <a:pt x="1047" y="308"/>
                  </a:lnTo>
                  <a:lnTo>
                    <a:pt x="1046" y="306"/>
                  </a:lnTo>
                  <a:lnTo>
                    <a:pt x="1040" y="301"/>
                  </a:lnTo>
                  <a:lnTo>
                    <a:pt x="1033" y="297"/>
                  </a:lnTo>
                  <a:lnTo>
                    <a:pt x="1024" y="294"/>
                  </a:lnTo>
                  <a:lnTo>
                    <a:pt x="1015" y="294"/>
                  </a:lnTo>
                  <a:lnTo>
                    <a:pt x="1015" y="294"/>
                  </a:lnTo>
                  <a:lnTo>
                    <a:pt x="1004" y="295"/>
                  </a:lnTo>
                  <a:lnTo>
                    <a:pt x="988" y="297"/>
                  </a:lnTo>
                  <a:lnTo>
                    <a:pt x="980" y="300"/>
                  </a:lnTo>
                  <a:lnTo>
                    <a:pt x="974" y="303"/>
                  </a:lnTo>
                  <a:lnTo>
                    <a:pt x="969" y="306"/>
                  </a:lnTo>
                  <a:lnTo>
                    <a:pt x="969" y="308"/>
                  </a:lnTo>
                  <a:lnTo>
                    <a:pt x="969" y="310"/>
                  </a:lnTo>
                  <a:lnTo>
                    <a:pt x="969" y="310"/>
                  </a:lnTo>
                  <a:lnTo>
                    <a:pt x="970" y="310"/>
                  </a:lnTo>
                  <a:lnTo>
                    <a:pt x="971" y="312"/>
                  </a:lnTo>
                  <a:lnTo>
                    <a:pt x="979" y="310"/>
                  </a:lnTo>
                  <a:lnTo>
                    <a:pt x="1000" y="307"/>
                  </a:lnTo>
                  <a:lnTo>
                    <a:pt x="1011" y="306"/>
                  </a:lnTo>
                  <a:lnTo>
                    <a:pt x="1023" y="306"/>
                  </a:lnTo>
                  <a:lnTo>
                    <a:pt x="1033" y="307"/>
                  </a:lnTo>
                  <a:lnTo>
                    <a:pt x="1036" y="309"/>
                  </a:lnTo>
                  <a:lnTo>
                    <a:pt x="1040" y="312"/>
                  </a:lnTo>
                  <a:lnTo>
                    <a:pt x="1040" y="312"/>
                  </a:lnTo>
                  <a:lnTo>
                    <a:pt x="1035" y="315"/>
                  </a:lnTo>
                  <a:lnTo>
                    <a:pt x="1030" y="318"/>
                  </a:lnTo>
                  <a:lnTo>
                    <a:pt x="1020" y="322"/>
                  </a:lnTo>
                  <a:lnTo>
                    <a:pt x="1007" y="324"/>
                  </a:lnTo>
                  <a:lnTo>
                    <a:pt x="994" y="325"/>
                  </a:lnTo>
                  <a:lnTo>
                    <a:pt x="969" y="326"/>
                  </a:lnTo>
                  <a:lnTo>
                    <a:pt x="957" y="326"/>
                  </a:lnTo>
                  <a:lnTo>
                    <a:pt x="946" y="328"/>
                  </a:lnTo>
                  <a:lnTo>
                    <a:pt x="946" y="328"/>
                  </a:lnTo>
                  <a:lnTo>
                    <a:pt x="948" y="325"/>
                  </a:lnTo>
                  <a:lnTo>
                    <a:pt x="951" y="321"/>
                  </a:lnTo>
                  <a:lnTo>
                    <a:pt x="952" y="316"/>
                  </a:lnTo>
                  <a:lnTo>
                    <a:pt x="952" y="313"/>
                  </a:lnTo>
                  <a:lnTo>
                    <a:pt x="951" y="308"/>
                  </a:lnTo>
                  <a:lnTo>
                    <a:pt x="948" y="304"/>
                  </a:lnTo>
                  <a:lnTo>
                    <a:pt x="946" y="301"/>
                  </a:lnTo>
                  <a:lnTo>
                    <a:pt x="942" y="297"/>
                  </a:lnTo>
                  <a:lnTo>
                    <a:pt x="942" y="297"/>
                  </a:lnTo>
                  <a:lnTo>
                    <a:pt x="948" y="286"/>
                  </a:lnTo>
                  <a:lnTo>
                    <a:pt x="951" y="280"/>
                  </a:lnTo>
                  <a:lnTo>
                    <a:pt x="952" y="273"/>
                  </a:lnTo>
                  <a:lnTo>
                    <a:pt x="952" y="273"/>
                  </a:lnTo>
                  <a:lnTo>
                    <a:pt x="980" y="274"/>
                  </a:lnTo>
                  <a:lnTo>
                    <a:pt x="1028" y="274"/>
                  </a:lnTo>
                  <a:lnTo>
                    <a:pt x="1052" y="274"/>
                  </a:lnTo>
                  <a:lnTo>
                    <a:pt x="1072" y="273"/>
                  </a:lnTo>
                  <a:lnTo>
                    <a:pt x="1088" y="271"/>
                  </a:lnTo>
                  <a:lnTo>
                    <a:pt x="1092" y="269"/>
                  </a:lnTo>
                  <a:lnTo>
                    <a:pt x="1094" y="267"/>
                  </a:lnTo>
                  <a:lnTo>
                    <a:pt x="1094" y="267"/>
                  </a:lnTo>
                  <a:close/>
                  <a:moveTo>
                    <a:pt x="265" y="332"/>
                  </a:moveTo>
                  <a:lnTo>
                    <a:pt x="265" y="332"/>
                  </a:lnTo>
                  <a:lnTo>
                    <a:pt x="264" y="327"/>
                  </a:lnTo>
                  <a:lnTo>
                    <a:pt x="262" y="322"/>
                  </a:lnTo>
                  <a:lnTo>
                    <a:pt x="262" y="322"/>
                  </a:lnTo>
                  <a:lnTo>
                    <a:pt x="268" y="325"/>
                  </a:lnTo>
                  <a:lnTo>
                    <a:pt x="277" y="330"/>
                  </a:lnTo>
                  <a:lnTo>
                    <a:pt x="285" y="335"/>
                  </a:lnTo>
                  <a:lnTo>
                    <a:pt x="288" y="335"/>
                  </a:lnTo>
                  <a:lnTo>
                    <a:pt x="290" y="335"/>
                  </a:lnTo>
                  <a:lnTo>
                    <a:pt x="290" y="335"/>
                  </a:lnTo>
                  <a:lnTo>
                    <a:pt x="291" y="336"/>
                  </a:lnTo>
                  <a:lnTo>
                    <a:pt x="291" y="336"/>
                  </a:lnTo>
                  <a:lnTo>
                    <a:pt x="289" y="338"/>
                  </a:lnTo>
                  <a:lnTo>
                    <a:pt x="288" y="342"/>
                  </a:lnTo>
                  <a:lnTo>
                    <a:pt x="288" y="342"/>
                  </a:lnTo>
                  <a:lnTo>
                    <a:pt x="282" y="342"/>
                  </a:lnTo>
                  <a:lnTo>
                    <a:pt x="276" y="341"/>
                  </a:lnTo>
                  <a:lnTo>
                    <a:pt x="271" y="338"/>
                  </a:lnTo>
                  <a:lnTo>
                    <a:pt x="266" y="336"/>
                  </a:lnTo>
                  <a:lnTo>
                    <a:pt x="266" y="336"/>
                  </a:lnTo>
                  <a:lnTo>
                    <a:pt x="265" y="332"/>
                  </a:lnTo>
                  <a:lnTo>
                    <a:pt x="265" y="332"/>
                  </a:lnTo>
                  <a:close/>
                  <a:moveTo>
                    <a:pt x="284" y="321"/>
                  </a:moveTo>
                  <a:lnTo>
                    <a:pt x="284" y="321"/>
                  </a:lnTo>
                  <a:lnTo>
                    <a:pt x="285" y="320"/>
                  </a:lnTo>
                  <a:lnTo>
                    <a:pt x="285" y="320"/>
                  </a:lnTo>
                  <a:lnTo>
                    <a:pt x="286" y="322"/>
                  </a:lnTo>
                  <a:lnTo>
                    <a:pt x="288" y="325"/>
                  </a:lnTo>
                  <a:lnTo>
                    <a:pt x="288" y="325"/>
                  </a:lnTo>
                  <a:lnTo>
                    <a:pt x="284" y="321"/>
                  </a:lnTo>
                  <a:lnTo>
                    <a:pt x="284" y="321"/>
                  </a:lnTo>
                  <a:close/>
                  <a:moveTo>
                    <a:pt x="924" y="316"/>
                  </a:moveTo>
                  <a:lnTo>
                    <a:pt x="924" y="316"/>
                  </a:lnTo>
                  <a:lnTo>
                    <a:pt x="932" y="324"/>
                  </a:lnTo>
                  <a:lnTo>
                    <a:pt x="932" y="324"/>
                  </a:lnTo>
                  <a:lnTo>
                    <a:pt x="930" y="325"/>
                  </a:lnTo>
                  <a:lnTo>
                    <a:pt x="930" y="325"/>
                  </a:lnTo>
                  <a:lnTo>
                    <a:pt x="923" y="326"/>
                  </a:lnTo>
                  <a:lnTo>
                    <a:pt x="915" y="324"/>
                  </a:lnTo>
                  <a:lnTo>
                    <a:pt x="908" y="321"/>
                  </a:lnTo>
                  <a:lnTo>
                    <a:pt x="905" y="318"/>
                  </a:lnTo>
                  <a:lnTo>
                    <a:pt x="903" y="315"/>
                  </a:lnTo>
                  <a:lnTo>
                    <a:pt x="903" y="315"/>
                  </a:lnTo>
                  <a:lnTo>
                    <a:pt x="906" y="313"/>
                  </a:lnTo>
                  <a:lnTo>
                    <a:pt x="906" y="313"/>
                  </a:lnTo>
                  <a:lnTo>
                    <a:pt x="911" y="316"/>
                  </a:lnTo>
                  <a:lnTo>
                    <a:pt x="916" y="319"/>
                  </a:lnTo>
                  <a:lnTo>
                    <a:pt x="920" y="319"/>
                  </a:lnTo>
                  <a:lnTo>
                    <a:pt x="924" y="316"/>
                  </a:lnTo>
                  <a:lnTo>
                    <a:pt x="924" y="316"/>
                  </a:lnTo>
                  <a:close/>
                  <a:moveTo>
                    <a:pt x="910" y="302"/>
                  </a:moveTo>
                  <a:lnTo>
                    <a:pt x="910" y="302"/>
                  </a:lnTo>
                  <a:lnTo>
                    <a:pt x="914" y="301"/>
                  </a:lnTo>
                  <a:lnTo>
                    <a:pt x="914" y="301"/>
                  </a:lnTo>
                  <a:lnTo>
                    <a:pt x="920" y="303"/>
                  </a:lnTo>
                  <a:lnTo>
                    <a:pt x="920" y="303"/>
                  </a:lnTo>
                  <a:lnTo>
                    <a:pt x="915" y="302"/>
                  </a:lnTo>
                  <a:lnTo>
                    <a:pt x="910" y="302"/>
                  </a:lnTo>
                  <a:lnTo>
                    <a:pt x="910" y="302"/>
                  </a:lnTo>
                  <a:close/>
                  <a:moveTo>
                    <a:pt x="942" y="265"/>
                  </a:moveTo>
                  <a:lnTo>
                    <a:pt x="942" y="265"/>
                  </a:lnTo>
                  <a:lnTo>
                    <a:pt x="909" y="265"/>
                  </a:lnTo>
                  <a:lnTo>
                    <a:pt x="909" y="265"/>
                  </a:lnTo>
                  <a:lnTo>
                    <a:pt x="906" y="259"/>
                  </a:lnTo>
                  <a:lnTo>
                    <a:pt x="905" y="253"/>
                  </a:lnTo>
                  <a:lnTo>
                    <a:pt x="905" y="247"/>
                  </a:lnTo>
                  <a:lnTo>
                    <a:pt x="908" y="243"/>
                  </a:lnTo>
                  <a:lnTo>
                    <a:pt x="908" y="243"/>
                  </a:lnTo>
                  <a:lnTo>
                    <a:pt x="910" y="247"/>
                  </a:lnTo>
                  <a:lnTo>
                    <a:pt x="912" y="249"/>
                  </a:lnTo>
                  <a:lnTo>
                    <a:pt x="916" y="250"/>
                  </a:lnTo>
                  <a:lnTo>
                    <a:pt x="918" y="251"/>
                  </a:lnTo>
                  <a:lnTo>
                    <a:pt x="922" y="250"/>
                  </a:lnTo>
                  <a:lnTo>
                    <a:pt x="926" y="248"/>
                  </a:lnTo>
                  <a:lnTo>
                    <a:pt x="933" y="242"/>
                  </a:lnTo>
                  <a:lnTo>
                    <a:pt x="933" y="242"/>
                  </a:lnTo>
                  <a:lnTo>
                    <a:pt x="936" y="247"/>
                  </a:lnTo>
                  <a:lnTo>
                    <a:pt x="936" y="247"/>
                  </a:lnTo>
                  <a:lnTo>
                    <a:pt x="939" y="251"/>
                  </a:lnTo>
                  <a:lnTo>
                    <a:pt x="941" y="255"/>
                  </a:lnTo>
                  <a:lnTo>
                    <a:pt x="942" y="265"/>
                  </a:lnTo>
                  <a:lnTo>
                    <a:pt x="942" y="265"/>
                  </a:lnTo>
                  <a:close/>
                  <a:moveTo>
                    <a:pt x="915" y="236"/>
                  </a:moveTo>
                  <a:lnTo>
                    <a:pt x="915" y="236"/>
                  </a:lnTo>
                  <a:lnTo>
                    <a:pt x="920" y="235"/>
                  </a:lnTo>
                  <a:lnTo>
                    <a:pt x="924" y="236"/>
                  </a:lnTo>
                  <a:lnTo>
                    <a:pt x="924" y="236"/>
                  </a:lnTo>
                  <a:lnTo>
                    <a:pt x="917" y="241"/>
                  </a:lnTo>
                  <a:lnTo>
                    <a:pt x="917" y="241"/>
                  </a:lnTo>
                  <a:lnTo>
                    <a:pt x="915" y="236"/>
                  </a:lnTo>
                  <a:lnTo>
                    <a:pt x="915" y="236"/>
                  </a:lnTo>
                  <a:close/>
                  <a:moveTo>
                    <a:pt x="927" y="178"/>
                  </a:moveTo>
                  <a:lnTo>
                    <a:pt x="927" y="178"/>
                  </a:lnTo>
                  <a:lnTo>
                    <a:pt x="928" y="177"/>
                  </a:lnTo>
                  <a:lnTo>
                    <a:pt x="929" y="176"/>
                  </a:lnTo>
                  <a:lnTo>
                    <a:pt x="929" y="172"/>
                  </a:lnTo>
                  <a:lnTo>
                    <a:pt x="927" y="166"/>
                  </a:lnTo>
                  <a:lnTo>
                    <a:pt x="927" y="166"/>
                  </a:lnTo>
                  <a:lnTo>
                    <a:pt x="927" y="165"/>
                  </a:lnTo>
                  <a:lnTo>
                    <a:pt x="927" y="165"/>
                  </a:lnTo>
                  <a:lnTo>
                    <a:pt x="932" y="168"/>
                  </a:lnTo>
                  <a:lnTo>
                    <a:pt x="938" y="176"/>
                  </a:lnTo>
                  <a:lnTo>
                    <a:pt x="938" y="176"/>
                  </a:lnTo>
                  <a:lnTo>
                    <a:pt x="941" y="182"/>
                  </a:lnTo>
                  <a:lnTo>
                    <a:pt x="944" y="189"/>
                  </a:lnTo>
                  <a:lnTo>
                    <a:pt x="944" y="196"/>
                  </a:lnTo>
                  <a:lnTo>
                    <a:pt x="942" y="203"/>
                  </a:lnTo>
                  <a:lnTo>
                    <a:pt x="940" y="210"/>
                  </a:lnTo>
                  <a:lnTo>
                    <a:pt x="938" y="216"/>
                  </a:lnTo>
                  <a:lnTo>
                    <a:pt x="932" y="229"/>
                  </a:lnTo>
                  <a:lnTo>
                    <a:pt x="932" y="229"/>
                  </a:lnTo>
                  <a:lnTo>
                    <a:pt x="927" y="226"/>
                  </a:lnTo>
                  <a:lnTo>
                    <a:pt x="922" y="225"/>
                  </a:lnTo>
                  <a:lnTo>
                    <a:pt x="917" y="225"/>
                  </a:lnTo>
                  <a:lnTo>
                    <a:pt x="914" y="226"/>
                  </a:lnTo>
                  <a:lnTo>
                    <a:pt x="914" y="226"/>
                  </a:lnTo>
                  <a:lnTo>
                    <a:pt x="912" y="213"/>
                  </a:lnTo>
                  <a:lnTo>
                    <a:pt x="912" y="198"/>
                  </a:lnTo>
                  <a:lnTo>
                    <a:pt x="914" y="184"/>
                  </a:lnTo>
                  <a:lnTo>
                    <a:pt x="917" y="173"/>
                  </a:lnTo>
                  <a:lnTo>
                    <a:pt x="917" y="173"/>
                  </a:lnTo>
                  <a:lnTo>
                    <a:pt x="917" y="176"/>
                  </a:lnTo>
                  <a:lnTo>
                    <a:pt x="918" y="179"/>
                  </a:lnTo>
                  <a:lnTo>
                    <a:pt x="922" y="184"/>
                  </a:lnTo>
                  <a:lnTo>
                    <a:pt x="923" y="184"/>
                  </a:lnTo>
                  <a:lnTo>
                    <a:pt x="926" y="184"/>
                  </a:lnTo>
                  <a:lnTo>
                    <a:pt x="927" y="182"/>
                  </a:lnTo>
                  <a:lnTo>
                    <a:pt x="927" y="178"/>
                  </a:lnTo>
                  <a:lnTo>
                    <a:pt x="927" y="178"/>
                  </a:lnTo>
                  <a:close/>
                  <a:moveTo>
                    <a:pt x="915" y="115"/>
                  </a:moveTo>
                  <a:lnTo>
                    <a:pt x="915" y="115"/>
                  </a:lnTo>
                  <a:lnTo>
                    <a:pt x="920" y="117"/>
                  </a:lnTo>
                  <a:lnTo>
                    <a:pt x="920" y="117"/>
                  </a:lnTo>
                  <a:lnTo>
                    <a:pt x="917" y="118"/>
                  </a:lnTo>
                  <a:lnTo>
                    <a:pt x="917" y="118"/>
                  </a:lnTo>
                  <a:lnTo>
                    <a:pt x="915" y="118"/>
                  </a:lnTo>
                  <a:lnTo>
                    <a:pt x="915" y="118"/>
                  </a:lnTo>
                  <a:lnTo>
                    <a:pt x="915" y="115"/>
                  </a:lnTo>
                  <a:lnTo>
                    <a:pt x="915" y="115"/>
                  </a:lnTo>
                  <a:close/>
                  <a:moveTo>
                    <a:pt x="904" y="20"/>
                  </a:moveTo>
                  <a:lnTo>
                    <a:pt x="904" y="20"/>
                  </a:lnTo>
                  <a:lnTo>
                    <a:pt x="906" y="21"/>
                  </a:lnTo>
                  <a:lnTo>
                    <a:pt x="906" y="21"/>
                  </a:lnTo>
                  <a:lnTo>
                    <a:pt x="905" y="24"/>
                  </a:lnTo>
                  <a:lnTo>
                    <a:pt x="905" y="24"/>
                  </a:lnTo>
                  <a:lnTo>
                    <a:pt x="904" y="24"/>
                  </a:lnTo>
                  <a:lnTo>
                    <a:pt x="904" y="24"/>
                  </a:lnTo>
                  <a:lnTo>
                    <a:pt x="904" y="20"/>
                  </a:lnTo>
                  <a:lnTo>
                    <a:pt x="904" y="20"/>
                  </a:lnTo>
                  <a:close/>
                  <a:moveTo>
                    <a:pt x="904" y="44"/>
                  </a:moveTo>
                  <a:lnTo>
                    <a:pt x="904" y="44"/>
                  </a:lnTo>
                  <a:lnTo>
                    <a:pt x="904" y="50"/>
                  </a:lnTo>
                  <a:lnTo>
                    <a:pt x="904" y="50"/>
                  </a:lnTo>
                  <a:lnTo>
                    <a:pt x="903" y="44"/>
                  </a:lnTo>
                  <a:lnTo>
                    <a:pt x="903" y="44"/>
                  </a:lnTo>
                  <a:lnTo>
                    <a:pt x="904" y="44"/>
                  </a:lnTo>
                  <a:lnTo>
                    <a:pt x="904" y="44"/>
                  </a:lnTo>
                  <a:close/>
                  <a:moveTo>
                    <a:pt x="902" y="79"/>
                  </a:moveTo>
                  <a:lnTo>
                    <a:pt x="902" y="79"/>
                  </a:lnTo>
                  <a:lnTo>
                    <a:pt x="902" y="85"/>
                  </a:lnTo>
                  <a:lnTo>
                    <a:pt x="903" y="88"/>
                  </a:lnTo>
                  <a:lnTo>
                    <a:pt x="906" y="89"/>
                  </a:lnTo>
                  <a:lnTo>
                    <a:pt x="906" y="89"/>
                  </a:lnTo>
                  <a:lnTo>
                    <a:pt x="909" y="88"/>
                  </a:lnTo>
                  <a:lnTo>
                    <a:pt x="911" y="85"/>
                  </a:lnTo>
                  <a:lnTo>
                    <a:pt x="911" y="82"/>
                  </a:lnTo>
                  <a:lnTo>
                    <a:pt x="912" y="77"/>
                  </a:lnTo>
                  <a:lnTo>
                    <a:pt x="912" y="62"/>
                  </a:lnTo>
                  <a:lnTo>
                    <a:pt x="912" y="62"/>
                  </a:lnTo>
                  <a:lnTo>
                    <a:pt x="918" y="66"/>
                  </a:lnTo>
                  <a:lnTo>
                    <a:pt x="923" y="71"/>
                  </a:lnTo>
                  <a:lnTo>
                    <a:pt x="928" y="77"/>
                  </a:lnTo>
                  <a:lnTo>
                    <a:pt x="930" y="84"/>
                  </a:lnTo>
                  <a:lnTo>
                    <a:pt x="930" y="84"/>
                  </a:lnTo>
                  <a:lnTo>
                    <a:pt x="930" y="91"/>
                  </a:lnTo>
                  <a:lnTo>
                    <a:pt x="930" y="98"/>
                  </a:lnTo>
                  <a:lnTo>
                    <a:pt x="929" y="103"/>
                  </a:lnTo>
                  <a:lnTo>
                    <a:pt x="927" y="108"/>
                  </a:lnTo>
                  <a:lnTo>
                    <a:pt x="927" y="108"/>
                  </a:lnTo>
                  <a:lnTo>
                    <a:pt x="923" y="106"/>
                  </a:lnTo>
                  <a:lnTo>
                    <a:pt x="923" y="106"/>
                  </a:lnTo>
                  <a:lnTo>
                    <a:pt x="922" y="102"/>
                  </a:lnTo>
                  <a:lnTo>
                    <a:pt x="920" y="101"/>
                  </a:lnTo>
                  <a:lnTo>
                    <a:pt x="917" y="102"/>
                  </a:lnTo>
                  <a:lnTo>
                    <a:pt x="915" y="103"/>
                  </a:lnTo>
                  <a:lnTo>
                    <a:pt x="915" y="103"/>
                  </a:lnTo>
                  <a:lnTo>
                    <a:pt x="911" y="100"/>
                  </a:lnTo>
                  <a:lnTo>
                    <a:pt x="909" y="98"/>
                  </a:lnTo>
                  <a:lnTo>
                    <a:pt x="908" y="101"/>
                  </a:lnTo>
                  <a:lnTo>
                    <a:pt x="906" y="104"/>
                  </a:lnTo>
                  <a:lnTo>
                    <a:pt x="906" y="114"/>
                  </a:lnTo>
                  <a:lnTo>
                    <a:pt x="906" y="120"/>
                  </a:lnTo>
                  <a:lnTo>
                    <a:pt x="906" y="120"/>
                  </a:lnTo>
                  <a:lnTo>
                    <a:pt x="904" y="120"/>
                  </a:lnTo>
                  <a:lnTo>
                    <a:pt x="902" y="118"/>
                  </a:lnTo>
                  <a:lnTo>
                    <a:pt x="902" y="118"/>
                  </a:lnTo>
                  <a:lnTo>
                    <a:pt x="900" y="115"/>
                  </a:lnTo>
                  <a:lnTo>
                    <a:pt x="898" y="110"/>
                  </a:lnTo>
                  <a:lnTo>
                    <a:pt x="894" y="103"/>
                  </a:lnTo>
                  <a:lnTo>
                    <a:pt x="894" y="103"/>
                  </a:lnTo>
                  <a:lnTo>
                    <a:pt x="894" y="97"/>
                  </a:lnTo>
                  <a:lnTo>
                    <a:pt x="893" y="94"/>
                  </a:lnTo>
                  <a:lnTo>
                    <a:pt x="892" y="92"/>
                  </a:lnTo>
                  <a:lnTo>
                    <a:pt x="891" y="91"/>
                  </a:lnTo>
                  <a:lnTo>
                    <a:pt x="891" y="91"/>
                  </a:lnTo>
                  <a:lnTo>
                    <a:pt x="889" y="84"/>
                  </a:lnTo>
                  <a:lnTo>
                    <a:pt x="889" y="77"/>
                  </a:lnTo>
                  <a:lnTo>
                    <a:pt x="889" y="73"/>
                  </a:lnTo>
                  <a:lnTo>
                    <a:pt x="891" y="70"/>
                  </a:lnTo>
                  <a:lnTo>
                    <a:pt x="893" y="67"/>
                  </a:lnTo>
                  <a:lnTo>
                    <a:pt x="897" y="65"/>
                  </a:lnTo>
                  <a:lnTo>
                    <a:pt x="897" y="65"/>
                  </a:lnTo>
                  <a:lnTo>
                    <a:pt x="898" y="72"/>
                  </a:lnTo>
                  <a:lnTo>
                    <a:pt x="902" y="79"/>
                  </a:lnTo>
                  <a:lnTo>
                    <a:pt x="902" y="79"/>
                  </a:lnTo>
                  <a:close/>
                  <a:moveTo>
                    <a:pt x="791" y="35"/>
                  </a:moveTo>
                  <a:lnTo>
                    <a:pt x="791" y="35"/>
                  </a:lnTo>
                  <a:lnTo>
                    <a:pt x="787" y="35"/>
                  </a:lnTo>
                  <a:lnTo>
                    <a:pt x="787" y="35"/>
                  </a:lnTo>
                  <a:lnTo>
                    <a:pt x="787" y="35"/>
                  </a:lnTo>
                  <a:lnTo>
                    <a:pt x="787" y="35"/>
                  </a:lnTo>
                  <a:lnTo>
                    <a:pt x="791" y="35"/>
                  </a:lnTo>
                  <a:lnTo>
                    <a:pt x="791" y="35"/>
                  </a:lnTo>
                  <a:close/>
                  <a:moveTo>
                    <a:pt x="691" y="32"/>
                  </a:moveTo>
                  <a:lnTo>
                    <a:pt x="691" y="32"/>
                  </a:lnTo>
                  <a:lnTo>
                    <a:pt x="713" y="33"/>
                  </a:lnTo>
                  <a:lnTo>
                    <a:pt x="713" y="33"/>
                  </a:lnTo>
                  <a:lnTo>
                    <a:pt x="691" y="32"/>
                  </a:lnTo>
                  <a:lnTo>
                    <a:pt x="691" y="32"/>
                  </a:lnTo>
                  <a:lnTo>
                    <a:pt x="691" y="32"/>
                  </a:lnTo>
                  <a:lnTo>
                    <a:pt x="691" y="32"/>
                  </a:lnTo>
                  <a:close/>
                  <a:moveTo>
                    <a:pt x="285" y="53"/>
                  </a:moveTo>
                  <a:lnTo>
                    <a:pt x="285" y="53"/>
                  </a:lnTo>
                  <a:lnTo>
                    <a:pt x="360" y="49"/>
                  </a:lnTo>
                  <a:lnTo>
                    <a:pt x="434" y="45"/>
                  </a:lnTo>
                  <a:lnTo>
                    <a:pt x="509" y="43"/>
                  </a:lnTo>
                  <a:lnTo>
                    <a:pt x="584" y="41"/>
                  </a:lnTo>
                  <a:lnTo>
                    <a:pt x="584" y="41"/>
                  </a:lnTo>
                  <a:lnTo>
                    <a:pt x="661" y="42"/>
                  </a:lnTo>
                  <a:lnTo>
                    <a:pt x="738" y="44"/>
                  </a:lnTo>
                  <a:lnTo>
                    <a:pt x="816" y="45"/>
                  </a:lnTo>
                  <a:lnTo>
                    <a:pt x="855" y="45"/>
                  </a:lnTo>
                  <a:lnTo>
                    <a:pt x="893" y="44"/>
                  </a:lnTo>
                  <a:lnTo>
                    <a:pt x="893" y="44"/>
                  </a:lnTo>
                  <a:lnTo>
                    <a:pt x="894" y="55"/>
                  </a:lnTo>
                  <a:lnTo>
                    <a:pt x="894" y="55"/>
                  </a:lnTo>
                  <a:lnTo>
                    <a:pt x="887" y="59"/>
                  </a:lnTo>
                  <a:lnTo>
                    <a:pt x="883" y="65"/>
                  </a:lnTo>
                  <a:lnTo>
                    <a:pt x="881" y="71"/>
                  </a:lnTo>
                  <a:lnTo>
                    <a:pt x="880" y="78"/>
                  </a:lnTo>
                  <a:lnTo>
                    <a:pt x="880" y="85"/>
                  </a:lnTo>
                  <a:lnTo>
                    <a:pt x="881" y="92"/>
                  </a:lnTo>
                  <a:lnTo>
                    <a:pt x="886" y="107"/>
                  </a:lnTo>
                  <a:lnTo>
                    <a:pt x="886" y="107"/>
                  </a:lnTo>
                  <a:lnTo>
                    <a:pt x="888" y="115"/>
                  </a:lnTo>
                  <a:lnTo>
                    <a:pt x="892" y="123"/>
                  </a:lnTo>
                  <a:lnTo>
                    <a:pt x="896" y="126"/>
                  </a:lnTo>
                  <a:lnTo>
                    <a:pt x="899" y="129"/>
                  </a:lnTo>
                  <a:lnTo>
                    <a:pt x="903" y="130"/>
                  </a:lnTo>
                  <a:lnTo>
                    <a:pt x="908" y="130"/>
                  </a:lnTo>
                  <a:lnTo>
                    <a:pt x="908" y="130"/>
                  </a:lnTo>
                  <a:lnTo>
                    <a:pt x="911" y="145"/>
                  </a:lnTo>
                  <a:lnTo>
                    <a:pt x="915" y="159"/>
                  </a:lnTo>
                  <a:lnTo>
                    <a:pt x="915" y="159"/>
                  </a:lnTo>
                  <a:lnTo>
                    <a:pt x="912" y="162"/>
                  </a:lnTo>
                  <a:lnTo>
                    <a:pt x="910" y="166"/>
                  </a:lnTo>
                  <a:lnTo>
                    <a:pt x="906" y="176"/>
                  </a:lnTo>
                  <a:lnTo>
                    <a:pt x="904" y="188"/>
                  </a:lnTo>
                  <a:lnTo>
                    <a:pt x="903" y="198"/>
                  </a:lnTo>
                  <a:lnTo>
                    <a:pt x="903" y="198"/>
                  </a:lnTo>
                  <a:lnTo>
                    <a:pt x="900" y="202"/>
                  </a:lnTo>
                  <a:lnTo>
                    <a:pt x="900" y="206"/>
                  </a:lnTo>
                  <a:lnTo>
                    <a:pt x="899" y="215"/>
                  </a:lnTo>
                  <a:lnTo>
                    <a:pt x="902" y="225"/>
                  </a:lnTo>
                  <a:lnTo>
                    <a:pt x="903" y="232"/>
                  </a:lnTo>
                  <a:lnTo>
                    <a:pt x="903" y="232"/>
                  </a:lnTo>
                  <a:lnTo>
                    <a:pt x="898" y="238"/>
                  </a:lnTo>
                  <a:lnTo>
                    <a:pt x="897" y="245"/>
                  </a:lnTo>
                  <a:lnTo>
                    <a:pt x="896" y="255"/>
                  </a:lnTo>
                  <a:lnTo>
                    <a:pt x="898" y="265"/>
                  </a:lnTo>
                  <a:lnTo>
                    <a:pt x="898" y="265"/>
                  </a:lnTo>
                  <a:lnTo>
                    <a:pt x="750" y="268"/>
                  </a:lnTo>
                  <a:lnTo>
                    <a:pt x="602" y="272"/>
                  </a:lnTo>
                  <a:lnTo>
                    <a:pt x="454" y="275"/>
                  </a:lnTo>
                  <a:lnTo>
                    <a:pt x="379" y="277"/>
                  </a:lnTo>
                  <a:lnTo>
                    <a:pt x="306" y="275"/>
                  </a:lnTo>
                  <a:lnTo>
                    <a:pt x="306" y="275"/>
                  </a:lnTo>
                  <a:lnTo>
                    <a:pt x="306" y="265"/>
                  </a:lnTo>
                  <a:lnTo>
                    <a:pt x="306" y="260"/>
                  </a:lnTo>
                  <a:lnTo>
                    <a:pt x="303" y="255"/>
                  </a:lnTo>
                  <a:lnTo>
                    <a:pt x="303" y="255"/>
                  </a:lnTo>
                  <a:lnTo>
                    <a:pt x="301" y="250"/>
                  </a:lnTo>
                  <a:lnTo>
                    <a:pt x="298" y="245"/>
                  </a:lnTo>
                  <a:lnTo>
                    <a:pt x="295" y="242"/>
                  </a:lnTo>
                  <a:lnTo>
                    <a:pt x="290" y="239"/>
                  </a:lnTo>
                  <a:lnTo>
                    <a:pt x="290" y="239"/>
                  </a:lnTo>
                  <a:lnTo>
                    <a:pt x="294" y="231"/>
                  </a:lnTo>
                  <a:lnTo>
                    <a:pt x="295" y="221"/>
                  </a:lnTo>
                  <a:lnTo>
                    <a:pt x="296" y="210"/>
                  </a:lnTo>
                  <a:lnTo>
                    <a:pt x="296" y="200"/>
                  </a:lnTo>
                  <a:lnTo>
                    <a:pt x="295" y="189"/>
                  </a:lnTo>
                  <a:lnTo>
                    <a:pt x="292" y="179"/>
                  </a:lnTo>
                  <a:lnTo>
                    <a:pt x="289" y="170"/>
                  </a:lnTo>
                  <a:lnTo>
                    <a:pt x="283" y="162"/>
                  </a:lnTo>
                  <a:lnTo>
                    <a:pt x="283" y="162"/>
                  </a:lnTo>
                  <a:lnTo>
                    <a:pt x="284" y="151"/>
                  </a:lnTo>
                  <a:lnTo>
                    <a:pt x="284" y="142"/>
                  </a:lnTo>
                  <a:lnTo>
                    <a:pt x="284" y="142"/>
                  </a:lnTo>
                  <a:lnTo>
                    <a:pt x="288" y="138"/>
                  </a:lnTo>
                  <a:lnTo>
                    <a:pt x="290" y="135"/>
                  </a:lnTo>
                  <a:lnTo>
                    <a:pt x="295" y="125"/>
                  </a:lnTo>
                  <a:lnTo>
                    <a:pt x="296" y="114"/>
                  </a:lnTo>
                  <a:lnTo>
                    <a:pt x="296" y="103"/>
                  </a:lnTo>
                  <a:lnTo>
                    <a:pt x="295" y="92"/>
                  </a:lnTo>
                  <a:lnTo>
                    <a:pt x="292" y="82"/>
                  </a:lnTo>
                  <a:lnTo>
                    <a:pt x="288" y="72"/>
                  </a:lnTo>
                  <a:lnTo>
                    <a:pt x="283" y="64"/>
                  </a:lnTo>
                  <a:lnTo>
                    <a:pt x="283" y="64"/>
                  </a:lnTo>
                  <a:lnTo>
                    <a:pt x="285" y="53"/>
                  </a:lnTo>
                  <a:lnTo>
                    <a:pt x="285" y="53"/>
                  </a:lnTo>
                  <a:close/>
                  <a:moveTo>
                    <a:pt x="272" y="24"/>
                  </a:moveTo>
                  <a:lnTo>
                    <a:pt x="272" y="24"/>
                  </a:lnTo>
                  <a:lnTo>
                    <a:pt x="273" y="27"/>
                  </a:lnTo>
                  <a:lnTo>
                    <a:pt x="273" y="27"/>
                  </a:lnTo>
                  <a:lnTo>
                    <a:pt x="271" y="27"/>
                  </a:lnTo>
                  <a:lnTo>
                    <a:pt x="271" y="27"/>
                  </a:lnTo>
                  <a:lnTo>
                    <a:pt x="272" y="24"/>
                  </a:lnTo>
                  <a:lnTo>
                    <a:pt x="272" y="24"/>
                  </a:lnTo>
                  <a:close/>
                  <a:moveTo>
                    <a:pt x="270" y="43"/>
                  </a:moveTo>
                  <a:lnTo>
                    <a:pt x="270" y="43"/>
                  </a:lnTo>
                  <a:lnTo>
                    <a:pt x="273" y="42"/>
                  </a:lnTo>
                  <a:lnTo>
                    <a:pt x="273" y="42"/>
                  </a:lnTo>
                  <a:lnTo>
                    <a:pt x="277" y="43"/>
                  </a:lnTo>
                  <a:lnTo>
                    <a:pt x="277" y="43"/>
                  </a:lnTo>
                  <a:lnTo>
                    <a:pt x="277" y="44"/>
                  </a:lnTo>
                  <a:lnTo>
                    <a:pt x="277" y="44"/>
                  </a:lnTo>
                  <a:lnTo>
                    <a:pt x="270" y="44"/>
                  </a:lnTo>
                  <a:lnTo>
                    <a:pt x="270" y="44"/>
                  </a:lnTo>
                  <a:lnTo>
                    <a:pt x="270" y="43"/>
                  </a:lnTo>
                  <a:lnTo>
                    <a:pt x="270" y="43"/>
                  </a:lnTo>
                  <a:close/>
                  <a:moveTo>
                    <a:pt x="271" y="54"/>
                  </a:moveTo>
                  <a:lnTo>
                    <a:pt x="271" y="54"/>
                  </a:lnTo>
                  <a:lnTo>
                    <a:pt x="271" y="54"/>
                  </a:lnTo>
                  <a:lnTo>
                    <a:pt x="271" y="54"/>
                  </a:lnTo>
                  <a:lnTo>
                    <a:pt x="276" y="54"/>
                  </a:lnTo>
                  <a:lnTo>
                    <a:pt x="276" y="54"/>
                  </a:lnTo>
                  <a:lnTo>
                    <a:pt x="274" y="56"/>
                  </a:lnTo>
                  <a:lnTo>
                    <a:pt x="274" y="56"/>
                  </a:lnTo>
                  <a:lnTo>
                    <a:pt x="271" y="54"/>
                  </a:lnTo>
                  <a:lnTo>
                    <a:pt x="271" y="54"/>
                  </a:lnTo>
                  <a:close/>
                  <a:moveTo>
                    <a:pt x="272" y="66"/>
                  </a:moveTo>
                  <a:lnTo>
                    <a:pt x="272" y="66"/>
                  </a:lnTo>
                  <a:lnTo>
                    <a:pt x="271" y="68"/>
                  </a:lnTo>
                  <a:lnTo>
                    <a:pt x="271" y="68"/>
                  </a:lnTo>
                  <a:lnTo>
                    <a:pt x="271" y="66"/>
                  </a:lnTo>
                  <a:lnTo>
                    <a:pt x="271" y="66"/>
                  </a:lnTo>
                  <a:lnTo>
                    <a:pt x="272" y="66"/>
                  </a:lnTo>
                  <a:lnTo>
                    <a:pt x="272" y="66"/>
                  </a:lnTo>
                  <a:close/>
                  <a:moveTo>
                    <a:pt x="279" y="76"/>
                  </a:moveTo>
                  <a:lnTo>
                    <a:pt x="279" y="76"/>
                  </a:lnTo>
                  <a:lnTo>
                    <a:pt x="284" y="88"/>
                  </a:lnTo>
                  <a:lnTo>
                    <a:pt x="286" y="102"/>
                  </a:lnTo>
                  <a:lnTo>
                    <a:pt x="286" y="109"/>
                  </a:lnTo>
                  <a:lnTo>
                    <a:pt x="286" y="117"/>
                  </a:lnTo>
                  <a:lnTo>
                    <a:pt x="284" y="123"/>
                  </a:lnTo>
                  <a:lnTo>
                    <a:pt x="282" y="129"/>
                  </a:lnTo>
                  <a:lnTo>
                    <a:pt x="282" y="129"/>
                  </a:lnTo>
                  <a:lnTo>
                    <a:pt x="279" y="124"/>
                  </a:lnTo>
                  <a:lnTo>
                    <a:pt x="276" y="120"/>
                  </a:lnTo>
                  <a:lnTo>
                    <a:pt x="273" y="119"/>
                  </a:lnTo>
                  <a:lnTo>
                    <a:pt x="270" y="119"/>
                  </a:lnTo>
                  <a:lnTo>
                    <a:pt x="267" y="120"/>
                  </a:lnTo>
                  <a:lnTo>
                    <a:pt x="266" y="121"/>
                  </a:lnTo>
                  <a:lnTo>
                    <a:pt x="267" y="124"/>
                  </a:lnTo>
                  <a:lnTo>
                    <a:pt x="270" y="127"/>
                  </a:lnTo>
                  <a:lnTo>
                    <a:pt x="270" y="127"/>
                  </a:lnTo>
                  <a:lnTo>
                    <a:pt x="267" y="129"/>
                  </a:lnTo>
                  <a:lnTo>
                    <a:pt x="266" y="131"/>
                  </a:lnTo>
                  <a:lnTo>
                    <a:pt x="265" y="133"/>
                  </a:lnTo>
                  <a:lnTo>
                    <a:pt x="266" y="136"/>
                  </a:lnTo>
                  <a:lnTo>
                    <a:pt x="266" y="136"/>
                  </a:lnTo>
                  <a:lnTo>
                    <a:pt x="262" y="133"/>
                  </a:lnTo>
                  <a:lnTo>
                    <a:pt x="259" y="130"/>
                  </a:lnTo>
                  <a:lnTo>
                    <a:pt x="256" y="125"/>
                  </a:lnTo>
                  <a:lnTo>
                    <a:pt x="254" y="119"/>
                  </a:lnTo>
                  <a:lnTo>
                    <a:pt x="254" y="119"/>
                  </a:lnTo>
                  <a:lnTo>
                    <a:pt x="255" y="115"/>
                  </a:lnTo>
                  <a:lnTo>
                    <a:pt x="255" y="112"/>
                  </a:lnTo>
                  <a:lnTo>
                    <a:pt x="254" y="109"/>
                  </a:lnTo>
                  <a:lnTo>
                    <a:pt x="252" y="106"/>
                  </a:lnTo>
                  <a:lnTo>
                    <a:pt x="252" y="106"/>
                  </a:lnTo>
                  <a:lnTo>
                    <a:pt x="250" y="97"/>
                  </a:lnTo>
                  <a:lnTo>
                    <a:pt x="250" y="92"/>
                  </a:lnTo>
                  <a:lnTo>
                    <a:pt x="248" y="90"/>
                  </a:lnTo>
                  <a:lnTo>
                    <a:pt x="248" y="90"/>
                  </a:lnTo>
                  <a:lnTo>
                    <a:pt x="248" y="82"/>
                  </a:lnTo>
                  <a:lnTo>
                    <a:pt x="250" y="74"/>
                  </a:lnTo>
                  <a:lnTo>
                    <a:pt x="253" y="71"/>
                  </a:lnTo>
                  <a:lnTo>
                    <a:pt x="255" y="67"/>
                  </a:lnTo>
                  <a:lnTo>
                    <a:pt x="258" y="65"/>
                  </a:lnTo>
                  <a:lnTo>
                    <a:pt x="261" y="64"/>
                  </a:lnTo>
                  <a:lnTo>
                    <a:pt x="261" y="64"/>
                  </a:lnTo>
                  <a:lnTo>
                    <a:pt x="262" y="76"/>
                  </a:lnTo>
                  <a:lnTo>
                    <a:pt x="264" y="80"/>
                  </a:lnTo>
                  <a:lnTo>
                    <a:pt x="266" y="85"/>
                  </a:lnTo>
                  <a:lnTo>
                    <a:pt x="268" y="86"/>
                  </a:lnTo>
                  <a:lnTo>
                    <a:pt x="271" y="86"/>
                  </a:lnTo>
                  <a:lnTo>
                    <a:pt x="274" y="83"/>
                  </a:lnTo>
                  <a:lnTo>
                    <a:pt x="279" y="76"/>
                  </a:lnTo>
                  <a:lnTo>
                    <a:pt x="279" y="76"/>
                  </a:lnTo>
                  <a:close/>
                  <a:moveTo>
                    <a:pt x="254" y="37"/>
                  </a:moveTo>
                  <a:lnTo>
                    <a:pt x="254" y="37"/>
                  </a:lnTo>
                  <a:lnTo>
                    <a:pt x="241" y="38"/>
                  </a:lnTo>
                  <a:lnTo>
                    <a:pt x="226" y="38"/>
                  </a:lnTo>
                  <a:lnTo>
                    <a:pt x="226" y="38"/>
                  </a:lnTo>
                  <a:lnTo>
                    <a:pt x="254" y="37"/>
                  </a:lnTo>
                  <a:lnTo>
                    <a:pt x="254" y="37"/>
                  </a:lnTo>
                  <a:close/>
                  <a:moveTo>
                    <a:pt x="67" y="31"/>
                  </a:moveTo>
                  <a:lnTo>
                    <a:pt x="67" y="31"/>
                  </a:lnTo>
                  <a:lnTo>
                    <a:pt x="49" y="33"/>
                  </a:lnTo>
                  <a:lnTo>
                    <a:pt x="41" y="33"/>
                  </a:lnTo>
                  <a:lnTo>
                    <a:pt x="32" y="35"/>
                  </a:lnTo>
                  <a:lnTo>
                    <a:pt x="32" y="35"/>
                  </a:lnTo>
                  <a:lnTo>
                    <a:pt x="41" y="32"/>
                  </a:lnTo>
                  <a:lnTo>
                    <a:pt x="49" y="31"/>
                  </a:lnTo>
                  <a:lnTo>
                    <a:pt x="67" y="31"/>
                  </a:lnTo>
                  <a:lnTo>
                    <a:pt x="67" y="31"/>
                  </a:lnTo>
                  <a:close/>
                  <a:moveTo>
                    <a:pt x="16" y="41"/>
                  </a:moveTo>
                  <a:lnTo>
                    <a:pt x="16" y="41"/>
                  </a:lnTo>
                  <a:lnTo>
                    <a:pt x="18" y="43"/>
                  </a:lnTo>
                  <a:lnTo>
                    <a:pt x="18" y="43"/>
                  </a:lnTo>
                  <a:lnTo>
                    <a:pt x="14" y="43"/>
                  </a:lnTo>
                  <a:lnTo>
                    <a:pt x="14" y="43"/>
                  </a:lnTo>
                  <a:lnTo>
                    <a:pt x="16" y="41"/>
                  </a:lnTo>
                  <a:lnTo>
                    <a:pt x="16" y="41"/>
                  </a:lnTo>
                  <a:close/>
                </a:path>
              </a:pathLst>
            </a:custGeom>
            <a:solidFill>
              <a:srgbClr val="2E2E2E"/>
            </a:solidFill>
            <a:ln>
              <a:noFill/>
            </a:ln>
          </p:spPr>
          <p:txBody>
            <a:bodyPr vert="horz" wrap="square" lIns="68580" tIns="34290" rIns="68580" bIns="34290" numCol="1" anchor="t" anchorCtr="0" compatLnSpc="1"/>
            <a:lstStyle/>
            <a:p>
              <a:endParaRPr lang="zh-CN" altLang="en-US" sz="1015"/>
            </a:p>
          </p:txBody>
        </p:sp>
        <p:sp>
          <p:nvSpPr>
            <p:cNvPr id="10" name="Freeform 34"/>
            <p:cNvSpPr>
              <a:spLocks noEditPoints="1"/>
            </p:cNvSpPr>
            <p:nvPr userDrawn="1">
              <p:custDataLst>
                <p:tags r:id="rId6"/>
              </p:custDataLst>
            </p:nvPr>
          </p:nvSpPr>
          <p:spPr bwMode="auto">
            <a:xfrm>
              <a:off x="10314526" y="3521820"/>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68580" tIns="34290" rIns="68580" bIns="34290" numCol="1" anchor="t" anchorCtr="0" compatLnSpc="1"/>
            <a:lstStyle/>
            <a:p>
              <a:endParaRPr lang="zh-CN" altLang="en-US" sz="1015"/>
            </a:p>
          </p:txBody>
        </p:sp>
        <p:sp>
          <p:nvSpPr>
            <p:cNvPr id="11" name="任意多边形 18"/>
            <p:cNvSpPr/>
            <p:nvPr userDrawn="1">
              <p:custDataLst>
                <p:tags r:id="rId7"/>
              </p:custDataLst>
            </p:nvPr>
          </p:nvSpPr>
          <p:spPr>
            <a:xfrm>
              <a:off x="5391775" y="3694589"/>
              <a:ext cx="5058511" cy="364769"/>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2" name="标题 1"/>
          <p:cNvSpPr>
            <a:spLocks noGrp="1"/>
          </p:cNvSpPr>
          <p:nvPr userDrawn="1">
            <p:ph type="title" hasCustomPrompt="1"/>
            <p:custDataLst>
              <p:tags r:id="rId8"/>
            </p:custDataLst>
          </p:nvPr>
        </p:nvSpPr>
        <p:spPr>
          <a:xfrm>
            <a:off x="4358003" y="3472602"/>
            <a:ext cx="3300521" cy="557798"/>
          </a:xfrm>
        </p:spPr>
        <p:txBody>
          <a:bodyPr lIns="90000" tIns="46800" rIns="90000" bIns="46800" anchor="t" anchorCtr="0">
            <a:normAutofit/>
          </a:bodyPr>
          <a:lstStyle>
            <a:lvl1pPr>
              <a:defRPr sz="2025" u="none" strike="noStrike" kern="1200" cap="none" spc="3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4" name="日期占位符 3"/>
          <p:cNvSpPr>
            <a:spLocks noGrp="1"/>
          </p:cNvSpPr>
          <p:nvPr userDrawn="1">
            <p:ph type="dt" sz="half" idx="10"/>
            <p:custDataLst>
              <p:tags r:id="rId9"/>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userDrawn="1">
            <p:ph type="ftr" sz="quarter" idx="11"/>
            <p:custDataLst>
              <p:tags r:id="rId10"/>
            </p:custDataLst>
          </p:nvPr>
        </p:nvSpPr>
        <p:spPr>
          <a:xfrm>
            <a:off x="3087000" y="6389433"/>
            <a:ext cx="2970000" cy="237600"/>
          </a:xfrm>
        </p:spPr>
        <p:txBody>
          <a:bodyPr/>
          <a:lstStyle/>
          <a:p>
            <a:endParaRPr lang="zh-CN" altLang="en-US"/>
          </a:p>
        </p:txBody>
      </p:sp>
      <p:sp>
        <p:nvSpPr>
          <p:cNvPr id="6" name="灯片编号占位符 5"/>
          <p:cNvSpPr>
            <a:spLocks noGrp="1"/>
          </p:cNvSpPr>
          <p:nvPr userDrawn="1">
            <p:ph type="sldNum" sz="quarter" idx="12"/>
            <p:custDataLst>
              <p:tags r:id="rId11"/>
            </p:custDataLst>
          </p:nvPr>
        </p:nvSpPr>
        <p:spPr>
          <a:xfrm>
            <a:off x="6457950" y="6389433"/>
            <a:ext cx="2025000" cy="237600"/>
          </a:xfr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2"/>
          <a:stretch>
            <a:fillRect/>
          </a:stretch>
        </p:blipFill>
        <p:spPr>
          <a:xfrm>
            <a:off x="48127" y="20518"/>
            <a:ext cx="9067062" cy="6846401"/>
          </a:xfrm>
          <a:prstGeom prst="rect">
            <a:avLst/>
          </a:prstGeom>
        </p:spPr>
      </p:pic>
      <p:sp>
        <p:nvSpPr>
          <p:cNvPr id="2" name="标题 1"/>
          <p:cNvSpPr>
            <a:spLocks noGrp="1"/>
          </p:cNvSpPr>
          <p:nvPr>
            <p:ph type="title"/>
            <p:custDataLst>
              <p:tags r:id="rId3"/>
            </p:custDataLst>
          </p:nvPr>
        </p:nvSpPr>
        <p:spPr>
          <a:xfrm>
            <a:off x="502411" y="498479"/>
            <a:ext cx="8139178" cy="331473"/>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35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4"/>
            </p:custDataLst>
          </p:nvPr>
        </p:nvSpPr>
        <p:spPr>
          <a:xfrm>
            <a:off x="502447" y="1626121"/>
            <a:ext cx="3962432" cy="4041680"/>
          </a:xfrm>
        </p:spPr>
        <p:txBody>
          <a:bodyPr vert="horz" lIns="101600" tIns="0" rIns="82550" bIns="0" rtlCol="0">
            <a:noAutofit/>
          </a:bodyPr>
          <a:lstStyle>
            <a:lvl1pPr marL="128905" marR="0" lvl="0"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386080" marR="0" lvl="1" indent="-12827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643255" marR="0" lvl="2"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900430" marR="0" lvl="3"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1157605" marR="0" lvl="4"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5"/>
            </p:custDataLst>
          </p:nvPr>
        </p:nvSpPr>
        <p:spPr>
          <a:xfrm>
            <a:off x="4679158" y="1626121"/>
            <a:ext cx="3962432" cy="4041680"/>
          </a:xfrm>
        </p:spPr>
        <p:txBody>
          <a:bodyPr>
            <a:normAutofit/>
          </a:bodyPr>
          <a:lstStyle>
            <a:lvl1pPr>
              <a:defRPr sz="900" baseline="0">
                <a:solidFill>
                  <a:schemeClr val="tx1">
                    <a:lumMod val="85000"/>
                    <a:lumOff val="15000"/>
                  </a:schemeClr>
                </a:solidFill>
                <a:latin typeface="Arial" panose="020B0604020202020204" pitchFamily="34" charset="0"/>
                <a:ea typeface="微软雅黑" panose="020B0503020204020204" pitchFamily="34" charset="-122"/>
              </a:defRPr>
            </a:lvl1pPr>
            <a:lvl2pPr>
              <a:defRPr sz="900" baseline="0">
                <a:solidFill>
                  <a:schemeClr val="tx1">
                    <a:lumMod val="85000"/>
                    <a:lumOff val="15000"/>
                  </a:schemeClr>
                </a:solidFill>
                <a:latin typeface="Arial" panose="020B0604020202020204" pitchFamily="34" charset="0"/>
                <a:ea typeface="微软雅黑" panose="020B0503020204020204" pitchFamily="34" charset="-122"/>
              </a:defRPr>
            </a:lvl2pPr>
            <a:lvl3pPr>
              <a:defRPr sz="900" baseline="0">
                <a:solidFill>
                  <a:schemeClr val="tx1">
                    <a:lumMod val="85000"/>
                    <a:lumOff val="15000"/>
                  </a:schemeClr>
                </a:solidFill>
                <a:latin typeface="Arial" panose="020B0604020202020204" pitchFamily="34" charset="0"/>
                <a:ea typeface="微软雅黑" panose="020B0503020204020204" pitchFamily="34" charset="-122"/>
              </a:defRPr>
            </a:lvl3pPr>
            <a:lvl4pPr>
              <a:defRPr sz="900" baseline="0">
                <a:solidFill>
                  <a:schemeClr val="tx1">
                    <a:lumMod val="85000"/>
                    <a:lumOff val="15000"/>
                  </a:schemeClr>
                </a:solidFill>
                <a:latin typeface="Arial" panose="020B0604020202020204" pitchFamily="34" charset="0"/>
                <a:ea typeface="微软雅黑" panose="020B0503020204020204" pitchFamily="34" charset="-122"/>
              </a:defRPr>
            </a:lvl4pPr>
            <a:lvl5pPr>
              <a:defRPr sz="900"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6"/>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7"/>
            </p:custDataLst>
          </p:nvPr>
        </p:nvSpPr>
        <p:spPr>
          <a:xfrm>
            <a:off x="3087000" y="6389433"/>
            <a:ext cx="2970000" cy="237600"/>
          </a:xfrm>
        </p:spPr>
        <p:txBody>
          <a:bodyPr/>
          <a:lstStyle/>
          <a:p>
            <a:endParaRPr lang="zh-CN" altLang="en-US"/>
          </a:p>
        </p:txBody>
      </p:sp>
      <p:sp>
        <p:nvSpPr>
          <p:cNvPr id="7" name="灯片编号占位符 6"/>
          <p:cNvSpPr>
            <a:spLocks noGrp="1"/>
          </p:cNvSpPr>
          <p:nvPr>
            <p:ph type="sldNum" sz="quarter" idx="12"/>
            <p:custDataLst>
              <p:tags r:id="rId8"/>
            </p:custDataLst>
          </p:nvPr>
        </p:nvSpPr>
        <p:spPr>
          <a:xfrm>
            <a:off x="6457950" y="6389433"/>
            <a:ext cx="2025000" cy="237600"/>
          </a:xfr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pic>
        <p:nvPicPr>
          <p:cNvPr id="85" name="图片 84"/>
          <p:cNvPicPr>
            <a:picLocks noChangeAspect="1"/>
          </p:cNvPicPr>
          <p:nvPr userDrawn="1"/>
        </p:nvPicPr>
        <p:blipFill>
          <a:blip r:embed="rId2"/>
          <a:stretch>
            <a:fillRect/>
          </a:stretch>
        </p:blipFill>
        <p:spPr>
          <a:xfrm>
            <a:off x="48127" y="20518"/>
            <a:ext cx="9067062" cy="6846401"/>
          </a:xfrm>
          <a:prstGeom prst="rect">
            <a:avLst/>
          </a:prstGeom>
        </p:spPr>
      </p:pic>
      <p:sp>
        <p:nvSpPr>
          <p:cNvPr id="2" name="标题 1"/>
          <p:cNvSpPr>
            <a:spLocks noGrp="1"/>
          </p:cNvSpPr>
          <p:nvPr>
            <p:ph type="title"/>
            <p:custDataLst>
              <p:tags r:id="rId3"/>
            </p:custDataLst>
          </p:nvPr>
        </p:nvSpPr>
        <p:spPr>
          <a:xfrm>
            <a:off x="502411" y="498479"/>
            <a:ext cx="8139178" cy="331473"/>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135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4"/>
            </p:custDataLst>
          </p:nvPr>
        </p:nvSpPr>
        <p:spPr>
          <a:xfrm>
            <a:off x="502447" y="1000133"/>
            <a:ext cx="3962432" cy="285752"/>
          </a:xfrm>
        </p:spPr>
        <p:txBody>
          <a:bodyPr lIns="90170" tIns="46990" rIns="90170" bIns="46990" anchor="t" anchorCtr="0">
            <a:normAutofit/>
          </a:bodyPr>
          <a:lstStyle>
            <a:lvl1pPr marL="0" indent="0" eaLnBrk="1" fontAlgn="auto" latinLnBrk="0" hangingPunct="1">
              <a:lnSpc>
                <a:spcPct val="100000"/>
              </a:lnSpc>
              <a:spcAft>
                <a:spcPts val="0"/>
              </a:spcAft>
              <a:buNone/>
              <a:defRPr sz="1125"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defRPr>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5"/>
            </p:custDataLst>
          </p:nvPr>
        </p:nvSpPr>
        <p:spPr>
          <a:xfrm>
            <a:off x="502444" y="2023369"/>
            <a:ext cx="3962400" cy="3701064"/>
          </a:xfrm>
        </p:spPr>
        <p:txBody>
          <a:bodyPr vert="horz" lIns="90170" tIns="46990" rIns="90170" bIns="46990" rtlCol="0">
            <a:normAutofit/>
          </a:bodyPr>
          <a:lstStyle>
            <a:lvl1pPr marL="128905" marR="0" lvl="0"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386080" marR="0" lvl="1" indent="-12827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643255" marR="0" lvl="2"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900430" marR="0" lvl="3"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1157605" marR="0" lvl="4"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6"/>
            </p:custDataLst>
          </p:nvPr>
        </p:nvSpPr>
        <p:spPr>
          <a:xfrm>
            <a:off x="4676812" y="1000133"/>
            <a:ext cx="3962432" cy="285752"/>
          </a:xfrm>
        </p:spPr>
        <p:txBody>
          <a:bodyPr vert="horz" lIns="90170" tIns="46990" rIns="90170" bIns="4699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125"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257175" indent="0">
              <a:buNone/>
              <a:defRPr sz="1125" b="1"/>
            </a:lvl2pPr>
            <a:lvl3pPr marL="514350" indent="0">
              <a:buNone/>
              <a:defRPr sz="1015"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7"/>
            </p:custDataLst>
          </p:nvPr>
        </p:nvSpPr>
        <p:spPr>
          <a:xfrm>
            <a:off x="4676812" y="2023369"/>
            <a:ext cx="3962432" cy="3701064"/>
          </a:xfrm>
        </p:spPr>
        <p:txBody>
          <a:bodyPr vert="horz" lIns="90170" tIns="46990" rIns="90170" bIns="46990" rtlCol="0">
            <a:normAutofit/>
          </a:bodyPr>
          <a:lstStyle>
            <a:lvl1pPr marL="128905" marR="0" lvl="0"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386080" marR="0" lvl="1" indent="-12827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2pPr>
            <a:lvl3pPr marL="643255" marR="0" lvl="2"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3pPr>
            <a:lvl4pPr marL="900430" marR="0" lvl="3"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4pPr>
            <a:lvl5pPr marL="1157605" marR="0" lvl="4"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8"/>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9"/>
            </p:custDataLst>
          </p:nvPr>
        </p:nvSpPr>
        <p:spPr>
          <a:xfrm>
            <a:off x="3087000" y="6389433"/>
            <a:ext cx="2970000" cy="237600"/>
          </a:xfrm>
        </p:spPr>
        <p:txBody>
          <a:bodyPr/>
          <a:lstStyle/>
          <a:p>
            <a:endParaRPr lang="zh-CN" altLang="en-US"/>
          </a:p>
        </p:txBody>
      </p:sp>
      <p:sp>
        <p:nvSpPr>
          <p:cNvPr id="9" name="灯片编号占位符 8"/>
          <p:cNvSpPr>
            <a:spLocks noGrp="1"/>
          </p:cNvSpPr>
          <p:nvPr>
            <p:ph type="sldNum" sz="quarter" idx="12"/>
            <p:custDataLst>
              <p:tags r:id="rId10"/>
            </p:custDataLst>
          </p:nvPr>
        </p:nvSpPr>
        <p:spPr>
          <a:xfrm>
            <a:off x="6457950" y="6389433"/>
            <a:ext cx="2025000" cy="237600"/>
          </a:xfr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0" y="0"/>
            <a:ext cx="9144000" cy="6858000"/>
            <a:chOff x="0" y="0"/>
            <a:chExt cx="12192000" cy="6858000"/>
          </a:xfrm>
        </p:grpSpPr>
        <p:sp>
          <p:nvSpPr>
            <p:cNvPr id="7" name="矩形 6"/>
            <p:cNvSpPr/>
            <p:nvPr>
              <p:custDataLst>
                <p:tags r:id="rId3"/>
              </p:custDataLst>
            </p:nvPr>
          </p:nvSpPr>
          <p:spPr>
            <a:xfrm>
              <a:off x="0" y="0"/>
              <a:ext cx="12192000" cy="6858000"/>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pic>
          <p:nvPicPr>
            <p:cNvPr id="8" name="图片 7"/>
            <p:cNvPicPr>
              <a:picLocks noChangeAspect="1"/>
            </p:cNvPicPr>
            <p:nvPr>
              <p:custDataLst>
                <p:tags r:id="rId5"/>
              </p:custDataLst>
            </p:nvPr>
          </p:nvPicPr>
          <p:blipFill>
            <a:blip r:embed="rId6"/>
            <a:stretch>
              <a:fillRect/>
            </a:stretch>
          </p:blipFill>
          <p:spPr>
            <a:xfrm rot="6515120">
              <a:off x="1110431" y="1298923"/>
              <a:ext cx="4173973" cy="4173973"/>
            </a:xfrm>
            <a:prstGeom prst="rect">
              <a:avLst/>
            </a:prstGeom>
          </p:spPr>
        </p:pic>
      </p:grpSp>
      <p:sp>
        <p:nvSpPr>
          <p:cNvPr id="2" name="标题 1"/>
          <p:cNvSpPr>
            <a:spLocks noGrp="1"/>
          </p:cNvSpPr>
          <p:nvPr>
            <p:ph type="title"/>
            <p:custDataLst>
              <p:tags r:id="rId7"/>
            </p:custDataLst>
          </p:nvPr>
        </p:nvSpPr>
        <p:spPr>
          <a:xfrm>
            <a:off x="502411" y="498476"/>
            <a:ext cx="8139178" cy="331473"/>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135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8"/>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a:xfrm>
            <a:off x="3087000" y="6389433"/>
            <a:ext cx="2970000" cy="237600"/>
          </a:xfrm>
        </p:spPr>
        <p:txBody>
          <a:bodyPr/>
          <a:lstStyle/>
          <a:p>
            <a:endParaRPr lang="zh-CN" altLang="en-US"/>
          </a:p>
        </p:txBody>
      </p:sp>
      <p:sp>
        <p:nvSpPr>
          <p:cNvPr id="5" name="灯片编号占位符 4"/>
          <p:cNvSpPr>
            <a:spLocks noGrp="1"/>
          </p:cNvSpPr>
          <p:nvPr>
            <p:ph type="sldNum" sz="quarter" idx="12"/>
            <p:custDataLst>
              <p:tags r:id="rId10"/>
            </p:custDataLst>
          </p:nvPr>
        </p:nvSpPr>
        <p:spPr>
          <a:xfrm>
            <a:off x="6457950" y="6389433"/>
            <a:ext cx="2025000" cy="237600"/>
          </a:xfr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3087000" y="6389433"/>
            <a:ext cx="2970000" cy="237600"/>
          </a:xfrm>
        </p:spPr>
        <p:txBody>
          <a:bodyPr/>
          <a:lstStyle/>
          <a:p>
            <a:endParaRPr lang="zh-CN" altLang="en-US"/>
          </a:p>
        </p:txBody>
      </p:sp>
      <p:sp>
        <p:nvSpPr>
          <p:cNvPr id="4" name="灯片编号占位符 3"/>
          <p:cNvSpPr>
            <a:spLocks noGrp="1"/>
          </p:cNvSpPr>
          <p:nvPr>
            <p:ph type="sldNum" sz="quarter" idx="12"/>
            <p:custDataLst>
              <p:tags r:id="rId4"/>
            </p:custDataLst>
          </p:nvPr>
        </p:nvSpPr>
        <p:spPr>
          <a:xfrm>
            <a:off x="6457950" y="6389433"/>
            <a:ext cx="2025000" cy="237600"/>
          </a:xfr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2"/>
          <a:stretch>
            <a:fillRect/>
          </a:stretch>
        </p:blipFill>
        <p:spPr>
          <a:xfrm>
            <a:off x="48127" y="20518"/>
            <a:ext cx="9067062" cy="6846401"/>
          </a:xfrm>
          <a:prstGeom prst="rect">
            <a:avLst/>
          </a:prstGeom>
        </p:spPr>
      </p:pic>
      <p:sp>
        <p:nvSpPr>
          <p:cNvPr id="2" name="标题 1"/>
          <p:cNvSpPr>
            <a:spLocks noGrp="1"/>
          </p:cNvSpPr>
          <p:nvPr>
            <p:ph type="title"/>
            <p:custDataLst>
              <p:tags r:id="rId3"/>
            </p:custDataLst>
          </p:nvPr>
        </p:nvSpPr>
        <p:spPr>
          <a:xfrm>
            <a:off x="502447" y="498479"/>
            <a:ext cx="8139178" cy="331473"/>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135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4"/>
            </p:custDataLst>
          </p:nvPr>
        </p:nvSpPr>
        <p:spPr>
          <a:xfrm>
            <a:off x="502447" y="1626121"/>
            <a:ext cx="3962432" cy="4041680"/>
          </a:xfrm>
        </p:spPr>
        <p:txBody>
          <a:bodyPr vert="horz" lIns="90170" tIns="46990" rIns="90170" bIns="4699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vl2pPr marL="386080" marR="0" lvl="1" indent="-12827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900" b="0" i="0" u="none" strike="noStrike" kern="1200" cap="none" spc="150" normalizeH="0" baseline="0" noProof="1" dirty="0">
                <a:solidFill>
                  <a:schemeClr val="tx1"/>
                </a:solidFill>
                <a:uFillTx/>
                <a:latin typeface="+mn-lt"/>
                <a:ea typeface="+mn-ea"/>
                <a:cs typeface="+mn-cs"/>
                <a:sym typeface="+mn-ea"/>
              </a:defRPr>
            </a:lvl2pPr>
            <a:lvl3pPr marL="643255" marR="0" lvl="2"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solidFill>
                <a:uFillTx/>
                <a:latin typeface="+mn-lt"/>
                <a:ea typeface="+mn-ea"/>
                <a:cs typeface="+mn-cs"/>
                <a:sym typeface="+mn-ea"/>
              </a:defRPr>
            </a:lvl3pPr>
            <a:lvl4pPr marL="900430" marR="0" lvl="3"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solidFill>
                <a:uFillTx/>
                <a:latin typeface="+mn-lt"/>
                <a:ea typeface="+mn-ea"/>
                <a:cs typeface="+mn-cs"/>
                <a:sym typeface="+mn-ea"/>
              </a:defRPr>
            </a:lvl4pPr>
            <a:lvl5pPr marL="1157605" marR="0" lvl="4"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5"/>
            </p:custDataLst>
          </p:nvPr>
        </p:nvSpPr>
        <p:spPr>
          <a:xfrm>
            <a:off x="4679194" y="1626121"/>
            <a:ext cx="3962432" cy="4041680"/>
          </a:xfrm>
        </p:spPr>
        <p:txBody>
          <a:bodyPr vert="horz" lIns="90170" tIns="46990" rIns="90170" bIns="46990" rtlCol="0">
            <a:normAutofit/>
          </a:bodyPr>
          <a:lstStyle>
            <a:lvl1pPr marL="128905" marR="0" lvl="0" indent="-12827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9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6"/>
            </p:custDataLst>
          </p:nvPr>
        </p:nvSpPr>
        <p:spPr>
          <a:xfrm>
            <a:off x="659807" y="6389433"/>
            <a:ext cx="2025000" cy="237600"/>
          </a:xfrm>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7"/>
            </p:custDataLst>
          </p:nvPr>
        </p:nvSpPr>
        <p:spPr>
          <a:xfrm>
            <a:off x="3087000" y="6389433"/>
            <a:ext cx="2970000" cy="237600"/>
          </a:xfrm>
        </p:spPr>
        <p:txBody>
          <a:bodyPr/>
          <a:lstStyle/>
          <a:p>
            <a:endParaRPr lang="zh-CN" altLang="en-US" dirty="0"/>
          </a:p>
        </p:txBody>
      </p:sp>
      <p:sp>
        <p:nvSpPr>
          <p:cNvPr id="7" name="灯片编号占位符 6"/>
          <p:cNvSpPr>
            <a:spLocks noGrp="1"/>
          </p:cNvSpPr>
          <p:nvPr>
            <p:ph type="sldNum" sz="quarter" idx="12"/>
            <p:custDataLst>
              <p:tags r:id="rId8"/>
            </p:custDataLst>
          </p:nvPr>
        </p:nvSpPr>
        <p:spPr>
          <a:xfrm>
            <a:off x="6457950" y="6389433"/>
            <a:ext cx="2025000" cy="237600"/>
          </a:xfrm>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pic>
        <p:nvPicPr>
          <p:cNvPr id="82" name="图片 81"/>
          <p:cNvPicPr>
            <a:picLocks noChangeAspect="1"/>
          </p:cNvPicPr>
          <p:nvPr userDrawn="1"/>
        </p:nvPicPr>
        <p:blipFill>
          <a:blip r:embed="rId2"/>
          <a:stretch>
            <a:fillRect/>
          </a:stretch>
        </p:blipFill>
        <p:spPr>
          <a:xfrm>
            <a:off x="48127" y="20518"/>
            <a:ext cx="9067062" cy="6846401"/>
          </a:xfrm>
          <a:prstGeom prst="rect">
            <a:avLst/>
          </a:prstGeom>
        </p:spPr>
      </p:pic>
      <p:sp>
        <p:nvSpPr>
          <p:cNvPr id="2" name="竖排标题 1"/>
          <p:cNvSpPr>
            <a:spLocks noGrp="1"/>
          </p:cNvSpPr>
          <p:nvPr>
            <p:ph type="title" orient="vert"/>
            <p:custDataLst>
              <p:tags r:id="rId3"/>
            </p:custDataLst>
          </p:nvPr>
        </p:nvSpPr>
        <p:spPr>
          <a:xfrm>
            <a:off x="7928351" y="1626121"/>
            <a:ext cx="713238" cy="4041680"/>
          </a:xfrm>
        </p:spPr>
        <p:txBody>
          <a:bodyPr vert="eaVert" lIns="90170" tIns="46990" rIns="90170" bIns="46990" rtlCol="0" anchor="ctr" anchorCtr="0">
            <a:normAutofit/>
          </a:bodyPr>
          <a:lstStyle>
            <a:lvl1pPr marL="0" marR="0" lvl="0" algn="l" defTabSz="914400" rtl="0" eaLnBrk="1" fontAlgn="auto" latinLnBrk="0" hangingPunct="1">
              <a:lnSpc>
                <a:spcPct val="100000"/>
              </a:lnSpc>
              <a:spcAft>
                <a:spcPts val="0"/>
              </a:spcAft>
              <a:buNone/>
              <a:defRPr kumimoji="0" lang="zh-CN" altLang="en-US" sz="135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4"/>
            </p:custDataLst>
          </p:nvPr>
        </p:nvSpPr>
        <p:spPr>
          <a:xfrm>
            <a:off x="502444" y="1626113"/>
            <a:ext cx="7371076" cy="4041680"/>
          </a:xfrm>
        </p:spPr>
        <p:txBody>
          <a:bodyPr vert="eaVert" lIns="90170" tIns="46990" rIns="90170" bIns="46990">
            <a:normAutofit/>
          </a:bodyPr>
          <a:lstStyle>
            <a:lvl1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5"/>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3087000" y="6389433"/>
            <a:ext cx="2970000" cy="237600"/>
          </a:xfrm>
        </p:spPr>
        <p:txBody>
          <a:bodyPr/>
          <a:lstStyle/>
          <a:p>
            <a:endParaRPr lang="zh-CN" altLang="en-US"/>
          </a:p>
        </p:txBody>
      </p:sp>
      <p:sp>
        <p:nvSpPr>
          <p:cNvPr id="6" name="灯片编号占位符 5"/>
          <p:cNvSpPr>
            <a:spLocks noGrp="1"/>
          </p:cNvSpPr>
          <p:nvPr>
            <p:ph type="sldNum" sz="quarter" idx="12"/>
            <p:custDataLst>
              <p:tags r:id="rId7"/>
            </p:custDataLst>
          </p:nvPr>
        </p:nvSpPr>
        <p:spPr>
          <a:xfrm>
            <a:off x="6457950" y="6389433"/>
            <a:ext cx="2025000" cy="237600"/>
          </a:xfr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pic>
        <p:nvPicPr>
          <p:cNvPr id="82" name="图片 81"/>
          <p:cNvPicPr>
            <a:picLocks noChangeAspect="1"/>
          </p:cNvPicPr>
          <p:nvPr userDrawn="1"/>
        </p:nvPicPr>
        <p:blipFill>
          <a:blip r:embed="rId2"/>
          <a:stretch>
            <a:fillRect/>
          </a:stretch>
        </p:blipFill>
        <p:spPr>
          <a:xfrm>
            <a:off x="48127" y="20518"/>
            <a:ext cx="9067062" cy="6846401"/>
          </a:xfrm>
          <a:prstGeom prst="rect">
            <a:avLst/>
          </a:prstGeom>
        </p:spPr>
      </p:pic>
      <p:sp>
        <p:nvSpPr>
          <p:cNvPr id="3" name="日期占位符 2"/>
          <p:cNvSpPr>
            <a:spLocks noGrp="1"/>
          </p:cNvSpPr>
          <p:nvPr>
            <p:ph type="dt" sz="half" idx="10"/>
            <p:custDataLst>
              <p:tags r:id="rId3"/>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a:xfrm>
            <a:off x="3087000" y="6389433"/>
            <a:ext cx="2970000" cy="237600"/>
          </a:xfrm>
        </p:spPr>
        <p:txBody>
          <a:bodyPr/>
          <a:lstStyle/>
          <a:p>
            <a:endParaRPr lang="zh-CN" altLang="en-US"/>
          </a:p>
        </p:txBody>
      </p:sp>
      <p:sp>
        <p:nvSpPr>
          <p:cNvPr id="5" name="灯片编号占位符 4"/>
          <p:cNvSpPr>
            <a:spLocks noGrp="1"/>
          </p:cNvSpPr>
          <p:nvPr>
            <p:ph type="sldNum" sz="quarter" idx="12"/>
            <p:custDataLst>
              <p:tags r:id="rId5"/>
            </p:custDataLst>
          </p:nvPr>
        </p:nvSpPr>
        <p:spPr>
          <a:xfrm>
            <a:off x="6457950" y="6389433"/>
            <a:ext cx="2025000" cy="237600"/>
          </a:xfrm>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6"/>
            </p:custDataLst>
          </p:nvPr>
        </p:nvSpPr>
        <p:spPr>
          <a:xfrm>
            <a:off x="502447" y="1626121"/>
            <a:ext cx="8139178" cy="4041680"/>
          </a:xfrm>
        </p:spPr>
        <p:txBody>
          <a:bodyPr/>
          <a:lstStyle>
            <a:lvl1pPr>
              <a:defRPr baseline="0"/>
            </a:lvl1pPr>
            <a:lvl2pPr>
              <a:defRPr baseline="0"/>
            </a:lvl2pPr>
            <a:lvl3pPr>
              <a:defRPr baseline="0"/>
            </a:lvl3pPr>
            <a:lvl4pPr>
              <a:defRPr baseline="0"/>
            </a:lvl4pPr>
            <a:lvl5pPr>
              <a:defRPr baseline="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0" y="0"/>
            <a:ext cx="9144000" cy="6858000"/>
            <a:chOff x="0" y="0"/>
            <a:chExt cx="12192000" cy="6858000"/>
          </a:xfrm>
        </p:grpSpPr>
        <p:grpSp>
          <p:nvGrpSpPr>
            <p:cNvPr id="6" name="组合 5"/>
            <p:cNvGrpSpPr/>
            <p:nvPr userDrawn="1"/>
          </p:nvGrpSpPr>
          <p:grpSpPr>
            <a:xfrm>
              <a:off x="0" y="0"/>
              <a:ext cx="12192000" cy="6858000"/>
              <a:chOff x="0" y="0"/>
              <a:chExt cx="12192000" cy="6858000"/>
            </a:xfrm>
          </p:grpSpPr>
          <p:sp>
            <p:nvSpPr>
              <p:cNvPr id="7" name="矩形 6"/>
              <p:cNvSpPr/>
              <p:nvPr>
                <p:custDataLst>
                  <p:tags r:id="rId3"/>
                </p:custDataLst>
              </p:nvPr>
            </p:nvSpPr>
            <p:spPr>
              <a:xfrm>
                <a:off x="0" y="0"/>
                <a:ext cx="12192000" cy="6858000"/>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pic>
            <p:nvPicPr>
              <p:cNvPr id="8" name="图片 7"/>
              <p:cNvPicPr>
                <a:picLocks noChangeAspect="1"/>
              </p:cNvPicPr>
              <p:nvPr>
                <p:custDataLst>
                  <p:tags r:id="rId5"/>
                </p:custDataLst>
              </p:nvPr>
            </p:nvPicPr>
            <p:blipFill>
              <a:blip r:embed="rId6"/>
              <a:stretch>
                <a:fillRect/>
              </a:stretch>
            </p:blipFill>
            <p:spPr>
              <a:xfrm rot="6515120">
                <a:off x="1110431" y="1298923"/>
                <a:ext cx="4173973" cy="4173973"/>
              </a:xfrm>
              <a:prstGeom prst="rect">
                <a:avLst/>
              </a:prstGeom>
            </p:spPr>
          </p:pic>
        </p:grpSp>
        <p:sp>
          <p:nvSpPr>
            <p:cNvPr id="9" name="任意多边形: 形状 8"/>
            <p:cNvSpPr/>
            <p:nvPr userDrawn="1">
              <p:custDataLst>
                <p:tags r:id="rId7"/>
              </p:custDataLst>
            </p:nvPr>
          </p:nvSpPr>
          <p:spPr>
            <a:xfrm>
              <a:off x="4325257" y="3574104"/>
              <a:ext cx="5820229" cy="190941"/>
            </a:xfrm>
            <a:custGeom>
              <a:avLst/>
              <a:gdLst>
                <a:gd name="connsiteX0" fmla="*/ 0 w 5820229"/>
                <a:gd name="connsiteY0" fmla="*/ 103855 h 190941"/>
                <a:gd name="connsiteX1" fmla="*/ 943429 w 5820229"/>
                <a:gd name="connsiteY1" fmla="*/ 2255 h 190941"/>
                <a:gd name="connsiteX2" fmla="*/ 2046514 w 5820229"/>
                <a:gd name="connsiteY2" fmla="*/ 190941 h 190941"/>
                <a:gd name="connsiteX3" fmla="*/ 3570514 w 5820229"/>
                <a:gd name="connsiteY3" fmla="*/ 2255 h 190941"/>
                <a:gd name="connsiteX4" fmla="*/ 4644572 w 5820229"/>
                <a:gd name="connsiteY4" fmla="*/ 161912 h 190941"/>
                <a:gd name="connsiteX5" fmla="*/ 5820229 w 5820229"/>
                <a:gd name="connsiteY5" fmla="*/ 31284 h 190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0229" h="190941">
                  <a:moveTo>
                    <a:pt x="0" y="103855"/>
                  </a:moveTo>
                  <a:cubicBezTo>
                    <a:pt x="301171" y="45798"/>
                    <a:pt x="602343" y="-12259"/>
                    <a:pt x="943429" y="2255"/>
                  </a:cubicBezTo>
                  <a:cubicBezTo>
                    <a:pt x="1284515" y="16769"/>
                    <a:pt x="1608667" y="190941"/>
                    <a:pt x="2046514" y="190941"/>
                  </a:cubicBezTo>
                  <a:cubicBezTo>
                    <a:pt x="2484361" y="190941"/>
                    <a:pt x="3137504" y="7093"/>
                    <a:pt x="3570514" y="2255"/>
                  </a:cubicBezTo>
                  <a:cubicBezTo>
                    <a:pt x="4003524" y="-2583"/>
                    <a:pt x="4269620" y="157074"/>
                    <a:pt x="4644572" y="161912"/>
                  </a:cubicBezTo>
                  <a:cubicBezTo>
                    <a:pt x="5019524" y="166750"/>
                    <a:pt x="5419876" y="99017"/>
                    <a:pt x="5820229" y="31284"/>
                  </a:cubicBezTo>
                </a:path>
              </a:pathLst>
            </a:custGeom>
            <a:noFill/>
            <a:ln w="28575" cap="rnd">
              <a:solidFill>
                <a:srgbClr val="646262"/>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sp>
        <p:nvSpPr>
          <p:cNvPr id="3" name="日期占位符 2"/>
          <p:cNvSpPr>
            <a:spLocks noGrp="1"/>
          </p:cNvSpPr>
          <p:nvPr>
            <p:ph type="dt" sz="half" idx="10"/>
            <p:custDataLst>
              <p:tags r:id="rId8"/>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a:xfrm>
            <a:off x="3087000" y="6389433"/>
            <a:ext cx="2970000" cy="237600"/>
          </a:xfrm>
        </p:spPr>
        <p:txBody>
          <a:bodyPr/>
          <a:lstStyle/>
          <a:p>
            <a:endParaRPr lang="zh-CN" altLang="en-US"/>
          </a:p>
        </p:txBody>
      </p:sp>
      <p:sp>
        <p:nvSpPr>
          <p:cNvPr id="5" name="灯片编号占位符 4"/>
          <p:cNvSpPr>
            <a:spLocks noGrp="1"/>
          </p:cNvSpPr>
          <p:nvPr>
            <p:ph type="sldNum" sz="quarter" idx="12"/>
            <p:custDataLst>
              <p:tags r:id="rId10"/>
            </p:custDataLst>
          </p:nvPr>
        </p:nvSpPr>
        <p:spPr>
          <a:xfrm>
            <a:off x="6457950" y="6389433"/>
            <a:ext cx="2025000" cy="237600"/>
          </a:xfrm>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11"/>
            </p:custDataLst>
          </p:nvPr>
        </p:nvSpPr>
        <p:spPr>
          <a:xfrm>
            <a:off x="3690257" y="2271825"/>
            <a:ext cx="3614057" cy="1007545"/>
          </a:xfrm>
        </p:spPr>
        <p:txBody>
          <a:bodyPr vert="horz" lIns="101600" tIns="38100" rIns="25400" bIns="38100" rtlCol="0" anchor="t" anchorCtr="0">
            <a:normAutofit/>
          </a:bodyPr>
          <a:lstStyle>
            <a:lvl1pPr marL="0" marR="0" algn="ctr" defTabSz="914400" rtl="0" eaLnBrk="1" fontAlgn="auto" latinLnBrk="0" hangingPunct="1">
              <a:lnSpc>
                <a:spcPct val="100000"/>
              </a:lnSpc>
              <a:buNone/>
              <a:defRPr kumimoji="0" lang="zh-CN" altLang="en-US" sz="4500" b="1" i="0" u="none" strike="noStrike" kern="1200" cap="none" spc="600" normalizeH="0" baseline="0" noProof="1" dirty="0">
                <a:solidFill>
                  <a:schemeClr val="tx1">
                    <a:lumMod val="85000"/>
                    <a:lumOff val="15000"/>
                  </a:schemeClr>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14" name="文本占位符 13"/>
          <p:cNvSpPr>
            <a:spLocks noGrp="1"/>
          </p:cNvSpPr>
          <p:nvPr>
            <p:ph type="body" sz="quarter" idx="13" hasCustomPrompt="1"/>
            <p:custDataLst>
              <p:tags r:id="rId12"/>
            </p:custDataLst>
          </p:nvPr>
        </p:nvSpPr>
        <p:spPr>
          <a:xfrm>
            <a:off x="3312319" y="3961843"/>
            <a:ext cx="4525566" cy="530058"/>
          </a:xfrm>
        </p:spPr>
        <p:txBody>
          <a:bodyPr>
            <a:normAutofit/>
          </a:bodyPr>
          <a:lstStyle>
            <a:lvl1pPr marL="0" indent="0" algn="ctr">
              <a:buNone/>
              <a:defRPr sz="1350" baseline="0"/>
            </a:lvl1pPr>
          </a:lstStyle>
          <a:p>
            <a:pPr lvl="0"/>
            <a:r>
              <a:rPr lang="zh-CN" altLang="en-US" dirty="0"/>
              <a:t>单击此处编辑文本</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3087000" y="6389433"/>
            <a:ext cx="2970000" cy="237600"/>
          </a:xfrm>
        </p:spPr>
        <p:txBody>
          <a:bodyPr/>
          <a:lstStyle/>
          <a:p>
            <a:endParaRPr lang="zh-CN" altLang="en-US" dirty="0"/>
          </a:p>
        </p:txBody>
      </p:sp>
      <p:sp>
        <p:nvSpPr>
          <p:cNvPr id="5" name="灯片编号占位符 4"/>
          <p:cNvSpPr>
            <a:spLocks noGrp="1"/>
          </p:cNvSpPr>
          <p:nvPr>
            <p:ph type="sldNum" sz="quarter" idx="12"/>
            <p:custDataLst>
              <p:tags r:id="rId4"/>
            </p:custDataLst>
          </p:nvPr>
        </p:nvSpPr>
        <p:spPr>
          <a:xfrm>
            <a:off x="6457950" y="6389433"/>
            <a:ext cx="2025000" cy="237600"/>
          </a:xfrm>
        </p:spPr>
        <p:txBody>
          <a:bodyPr/>
          <a:lstStyle/>
          <a:p>
            <a:fld id="{49AE70B2-8BF9-45C0-BB95-33D1B9D3A854}" type="slidenum">
              <a:rPr lang="zh-CN" altLang="en-US" smtClean="0"/>
            </a:fld>
            <a:endParaRPr lang="zh-CN" altLang="en-US" dirty="0"/>
          </a:p>
        </p:txBody>
      </p:sp>
      <p:grpSp>
        <p:nvGrpSpPr>
          <p:cNvPr id="21" name="组合 20"/>
          <p:cNvGrpSpPr/>
          <p:nvPr userDrawn="1">
            <p:custDataLst>
              <p:tags r:id="rId5"/>
            </p:custDataLst>
          </p:nvPr>
        </p:nvGrpSpPr>
        <p:grpSpPr>
          <a:xfrm>
            <a:off x="8274123" y="5734295"/>
            <a:ext cx="638352" cy="908209"/>
            <a:chOff x="1289955" y="1628061"/>
            <a:chExt cx="3941631" cy="5174701"/>
          </a:xfrm>
        </p:grpSpPr>
        <p:sp>
          <p:nvSpPr>
            <p:cNvPr id="22" name="Shape 209"/>
            <p:cNvSpPr/>
            <p:nvPr>
              <p:custDataLst>
                <p:tags r:id="rId6"/>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7"/>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bg1"/>
              </a:solid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5" name="Shape 203"/>
              <p:cNvSpPr/>
              <p:nvPr>
                <p:custDataLst>
                  <p:tags r:id="rId8"/>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6" name="Shape 204"/>
              <p:cNvSpPr/>
              <p:nvPr>
                <p:custDataLst>
                  <p:tags r:id="rId9"/>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7" name="Shape 205"/>
              <p:cNvSpPr/>
              <p:nvPr>
                <p:custDataLst>
                  <p:tags r:id="rId10"/>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bg1"/>
              </a:solid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8" name="Shape 206"/>
              <p:cNvSpPr/>
              <p:nvPr>
                <p:custDataLst>
                  <p:tags r:id="rId11"/>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9" name="Shape 207"/>
              <p:cNvSpPr/>
              <p:nvPr>
                <p:custDataLst>
                  <p:tags r:id="rId12"/>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30" name="Shape 208"/>
              <p:cNvSpPr/>
              <p:nvPr>
                <p:custDataLst>
                  <p:tags r:id="rId13"/>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31" name="Shape 210"/>
              <p:cNvSpPr/>
              <p:nvPr>
                <p:custDataLst>
                  <p:tags r:id="rId14"/>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grpSp>
      </p:grpSp>
      <p:sp>
        <p:nvSpPr>
          <p:cNvPr id="2" name="标题 1"/>
          <p:cNvSpPr>
            <a:spLocks noGrp="1"/>
          </p:cNvSpPr>
          <p:nvPr>
            <p:ph type="title"/>
            <p:custDataLst>
              <p:tags r:id="rId15"/>
            </p:custDataLst>
          </p:nvPr>
        </p:nvSpPr>
        <p:spPr>
          <a:xfrm>
            <a:off x="502411" y="498476"/>
            <a:ext cx="8139178" cy="331473"/>
          </a:xfrm>
        </p:spPr>
        <p:txBody>
          <a:bodyPr>
            <a:normAutofit/>
          </a:bodyPr>
          <a:lstStyle/>
          <a:p>
            <a:r>
              <a:rPr lang="zh-CN" altLang="en-US"/>
              <a:t>单击此处编辑母版标题样式</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6" name="矩形 5"/>
          <p:cNvSpPr/>
          <p:nvPr userDrawn="1">
            <p:custDataLst>
              <p:tags r:id="rId2"/>
            </p:custDataLst>
          </p:nvPr>
        </p:nvSpPr>
        <p:spPr>
          <a:xfrm>
            <a:off x="214789" y="273050"/>
            <a:ext cx="8712041" cy="63119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dirty="0">
              <a:sym typeface="+mn-ea"/>
            </a:endParaRPr>
          </a:p>
        </p:txBody>
      </p:sp>
      <p:pic>
        <p:nvPicPr>
          <p:cNvPr id="9" name="图片 8"/>
          <p:cNvPicPr>
            <a:picLocks noChangeAspect="1"/>
          </p:cNvPicPr>
          <p:nvPr userDrawn="1">
            <p:custDataLst>
              <p:tags r:id="rId3"/>
            </p:custDataLst>
          </p:nvPr>
        </p:nvPicPr>
        <p:blipFill>
          <a:blip r:embed="rId4"/>
          <a:stretch>
            <a:fillRect/>
          </a:stretch>
        </p:blipFill>
        <p:spPr>
          <a:xfrm flipH="1">
            <a:off x="8150066" y="5121275"/>
            <a:ext cx="807720" cy="1715770"/>
          </a:xfrm>
          <a:prstGeom prst="rect">
            <a:avLst/>
          </a:prstGeom>
          <a:solidFill>
            <a:schemeClr val="bg2"/>
          </a:solidFill>
        </p:spPr>
      </p:pic>
      <p:sp>
        <p:nvSpPr>
          <p:cNvPr id="2" name="标题 1"/>
          <p:cNvSpPr>
            <a:spLocks noGrp="1"/>
          </p:cNvSpPr>
          <p:nvPr>
            <p:ph type="title" hasCustomPrompt="1"/>
            <p:custDataLst>
              <p:tags r:id="rId5"/>
            </p:custDataLst>
          </p:nvPr>
        </p:nvSpPr>
        <p:spPr>
          <a:xfrm>
            <a:off x="961200" y="1339650"/>
            <a:ext cx="7219800" cy="542700"/>
          </a:xfrm>
        </p:spPr>
        <p:txBody>
          <a:bodyPr anchor="ctr">
            <a:normAutofit/>
          </a:bodyPr>
          <a:lstStyle>
            <a:lvl1pPr>
              <a:defRPr sz="1800" baseline="0">
                <a:solidFill>
                  <a:schemeClr val="tx1">
                    <a:lumMod val="85000"/>
                    <a:lumOff val="15000"/>
                  </a:schemeClr>
                </a:solidFill>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6"/>
            </p:custDataLst>
          </p:nvPr>
        </p:nvSpPr>
        <p:spPr>
          <a:xfrm>
            <a:off x="960835" y="2594250"/>
            <a:ext cx="7219950" cy="25839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7"/>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a:xfrm>
            <a:off x="3087000" y="6389433"/>
            <a:ext cx="2970000" cy="237600"/>
          </a:xfrm>
        </p:spPr>
        <p:txBody>
          <a:bodyPr/>
          <a:lstStyle/>
          <a:p>
            <a:endParaRPr lang="zh-CN" altLang="en-US" dirty="0"/>
          </a:p>
        </p:txBody>
      </p:sp>
      <p:sp>
        <p:nvSpPr>
          <p:cNvPr id="5" name="灯片编号占位符 4"/>
          <p:cNvSpPr>
            <a:spLocks noGrp="1"/>
          </p:cNvSpPr>
          <p:nvPr>
            <p:ph type="sldNum" sz="quarter" idx="12"/>
            <p:custDataLst>
              <p:tags r:id="rId9"/>
            </p:custDataLst>
          </p:nvPr>
        </p:nvSpPr>
        <p:spPr>
          <a:xfrm>
            <a:off x="6457950" y="6389433"/>
            <a:ext cx="2025000" cy="237600"/>
          </a:xfr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1429" y="-4445"/>
            <a:ext cx="3674269"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dirty="0">
              <a:sym typeface="+mn-ea"/>
            </a:endParaRPr>
          </a:p>
        </p:txBody>
      </p:sp>
      <p:pic>
        <p:nvPicPr>
          <p:cNvPr id="162" name="图片 161"/>
          <p:cNvPicPr>
            <a:picLocks noChangeAspect="1"/>
          </p:cNvPicPr>
          <p:nvPr userDrawn="1">
            <p:custDataLst>
              <p:tags r:id="rId3"/>
            </p:custDataLst>
          </p:nvPr>
        </p:nvPicPr>
        <p:blipFill>
          <a:blip r:embed="rId4"/>
          <a:stretch>
            <a:fillRect/>
          </a:stretch>
        </p:blipFill>
        <p:spPr>
          <a:xfrm flipH="1">
            <a:off x="106520" y="5255077"/>
            <a:ext cx="807881" cy="1286705"/>
          </a:xfrm>
          <a:prstGeom prst="rect">
            <a:avLst/>
          </a:prstGeom>
        </p:spPr>
      </p:pic>
      <p:sp>
        <p:nvSpPr>
          <p:cNvPr id="2" name="标题 1"/>
          <p:cNvSpPr>
            <a:spLocks noGrp="1"/>
          </p:cNvSpPr>
          <p:nvPr>
            <p:ph type="title" hasCustomPrompt="1"/>
            <p:custDataLst>
              <p:tags r:id="rId5"/>
            </p:custDataLst>
          </p:nvPr>
        </p:nvSpPr>
        <p:spPr>
          <a:xfrm>
            <a:off x="437400" y="880650"/>
            <a:ext cx="2970000" cy="661500"/>
          </a:xfrm>
        </p:spPr>
        <p:txBody>
          <a:bodyPr anchor="ctr">
            <a:normAutofit/>
          </a:bodyPr>
          <a:lstStyle>
            <a:lvl1pPr>
              <a:defRPr sz="2025" baseline="0">
                <a:latin typeface="Arial" panose="020B0604020202020204" pitchFamily="34" charset="0"/>
                <a:ea typeface="微软雅黑" panose="020B0503020204020204" pitchFamily="3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6"/>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a:xfrm>
            <a:off x="3087000" y="6389433"/>
            <a:ext cx="2970000" cy="237600"/>
          </a:xfrm>
        </p:spPr>
        <p:txBody>
          <a:bodyPr/>
          <a:lstStyle/>
          <a:p>
            <a:endParaRPr lang="zh-CN" altLang="en-US" dirty="0"/>
          </a:p>
        </p:txBody>
      </p:sp>
      <p:sp>
        <p:nvSpPr>
          <p:cNvPr id="5" name="灯片编号占位符 4"/>
          <p:cNvSpPr>
            <a:spLocks noGrp="1"/>
          </p:cNvSpPr>
          <p:nvPr>
            <p:ph type="sldNum" sz="quarter" idx="12"/>
            <p:custDataLst>
              <p:tags r:id="rId8"/>
            </p:custDataLst>
          </p:nvPr>
        </p:nvSpPr>
        <p:spPr>
          <a:xfrm>
            <a:off x="6457950" y="6389433"/>
            <a:ext cx="2025000" cy="237600"/>
          </a:xfrm>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440100" y="2275650"/>
            <a:ext cx="2967300" cy="3069900"/>
          </a:xfrm>
        </p:spPr>
        <p:txBody>
          <a:bodyPr>
            <a:normAutofit/>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3825900" y="1405930"/>
            <a:ext cx="4860000" cy="3815953"/>
          </a:xfrm>
        </p:spPr>
        <p:txBody>
          <a:bodyPr>
            <a:normAutofit/>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62"/>
                                        </p:tgtEl>
                                        <p:attrNameLst>
                                          <p:attrName>style.visibility</p:attrName>
                                        </p:attrNameLst>
                                      </p:cBhvr>
                                      <p:to>
                                        <p:strVal val="visible"/>
                                      </p:to>
                                    </p:set>
                                    <p:animEffect transition="in" filter="fade">
                                      <p:cBhvr>
                                        <p:cTn id="7" dur="1000"/>
                                        <p:tgtEl>
                                          <p:spTgt spid="162"/>
                                        </p:tgtEl>
                                      </p:cBhvr>
                                    </p:animEffect>
                                    <p:anim calcmode="lin" valueType="num">
                                      <p:cBhvr>
                                        <p:cTn id="8" dur="1000" fill="hold"/>
                                        <p:tgtEl>
                                          <p:spTgt spid="162"/>
                                        </p:tgtEl>
                                        <p:attrNameLst>
                                          <p:attrName>ppt_x</p:attrName>
                                        </p:attrNameLst>
                                      </p:cBhvr>
                                      <p:tavLst>
                                        <p:tav tm="0">
                                          <p:val>
                                            <p:strVal val="#ppt_x"/>
                                          </p:val>
                                        </p:tav>
                                        <p:tav tm="100000">
                                          <p:val>
                                            <p:strVal val="#ppt_x"/>
                                          </p:val>
                                        </p:tav>
                                      </p:tavLst>
                                    </p:anim>
                                    <p:anim calcmode="lin" valueType="num">
                                      <p:cBhvr>
                                        <p:cTn id="9" dur="1000" fill="hold"/>
                                        <p:tgtEl>
                                          <p:spTgt spid="1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9144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a:sym typeface="+mn-ea"/>
            </a:endParaRPr>
          </a:p>
        </p:txBody>
      </p:sp>
      <p:grpSp>
        <p:nvGrpSpPr>
          <p:cNvPr id="6" name="组合 5"/>
          <p:cNvGrpSpPr/>
          <p:nvPr userDrawn="1">
            <p:custDataLst>
              <p:tags r:id="rId3"/>
            </p:custDataLst>
          </p:nvPr>
        </p:nvGrpSpPr>
        <p:grpSpPr>
          <a:xfrm>
            <a:off x="8216265" y="358299"/>
            <a:ext cx="667226" cy="881063"/>
            <a:chOff x="17252" y="333"/>
            <a:chExt cx="1401" cy="1850"/>
          </a:xfrm>
        </p:grpSpPr>
        <p:sp>
          <p:nvSpPr>
            <p:cNvPr id="12" name="Shape 209"/>
            <p:cNvSpPr/>
            <p:nvPr userDrawn="1">
              <p:custDataLst>
                <p:tags r:id="rId4"/>
              </p:custDataLst>
            </p:nvPr>
          </p:nvSpPr>
          <p:spPr>
            <a:xfrm rot="3758493">
              <a:off x="17758" y="1288"/>
              <a:ext cx="1089" cy="702"/>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14" name="Shape 202"/>
            <p:cNvSpPr/>
            <p:nvPr userDrawn="1">
              <p:custDataLst>
                <p:tags r:id="rId5"/>
              </p:custDataLst>
            </p:nvPr>
          </p:nvSpPr>
          <p:spPr>
            <a:xfrm rot="3758493">
              <a:off x="17098" y="487"/>
              <a:ext cx="999" cy="691"/>
            </a:xfrm>
            <a:custGeom>
              <a:avLst/>
              <a:gdLst/>
              <a:ahLst/>
              <a:cxnLst>
                <a:cxn ang="0">
                  <a:pos x="wd2" y="hd2"/>
                </a:cxn>
                <a:cxn ang="5400000">
                  <a:pos x="wd2" y="hd2"/>
                </a:cxn>
                <a:cxn ang="10800000">
                  <a:pos x="wd2" y="hd2"/>
                </a:cxn>
                <a:cxn ang="16200000">
                  <a:pos x="wd2" y="hd2"/>
                </a:cxn>
              </a:cxnLst>
              <a:rect l="0" t="0" r="r" b="b"/>
              <a:pathLst>
                <a:path w="999" h="691">
                  <a:moveTo>
                    <a:pt x="345" y="353"/>
                  </a:moveTo>
                  <a:cubicBezTo>
                    <a:pt x="468" y="355"/>
                    <a:pt x="588" y="353"/>
                    <a:pt x="706" y="368"/>
                  </a:cubicBezTo>
                  <a:cubicBezTo>
                    <a:pt x="707" y="389"/>
                    <a:pt x="719" y="410"/>
                    <a:pt x="726" y="429"/>
                  </a:cubicBezTo>
                  <a:lnTo>
                    <a:pt x="729" y="438"/>
                  </a:lnTo>
                  <a:lnTo>
                    <a:pt x="732" y="438"/>
                  </a:lnTo>
                  <a:cubicBezTo>
                    <a:pt x="756" y="520"/>
                    <a:pt x="796" y="607"/>
                    <a:pt x="803" y="691"/>
                  </a:cubicBezTo>
                  <a:lnTo>
                    <a:pt x="391" y="680"/>
                  </a:lnTo>
                  <a:cubicBezTo>
                    <a:pt x="415" y="619"/>
                    <a:pt x="389" y="488"/>
                    <a:pt x="361" y="426"/>
                  </a:cubicBezTo>
                  <a:cubicBezTo>
                    <a:pt x="400" y="420"/>
                    <a:pt x="438" y="419"/>
                    <a:pt x="477" y="420"/>
                  </a:cubicBezTo>
                  <a:lnTo>
                    <a:pt x="488" y="421"/>
                  </a:lnTo>
                  <a:lnTo>
                    <a:pt x="364" y="406"/>
                  </a:lnTo>
                  <a:cubicBezTo>
                    <a:pt x="354" y="390"/>
                    <a:pt x="349" y="369"/>
                    <a:pt x="345" y="353"/>
                  </a:cubicBezTo>
                  <a:close/>
                  <a:moveTo>
                    <a:pt x="299" y="206"/>
                  </a:moveTo>
                  <a:lnTo>
                    <a:pt x="345" y="322"/>
                  </a:lnTo>
                  <a:cubicBezTo>
                    <a:pt x="319" y="290"/>
                    <a:pt x="303" y="244"/>
                    <a:pt x="299" y="206"/>
                  </a:cubicBezTo>
                  <a:close/>
                  <a:moveTo>
                    <a:pt x="142" y="48"/>
                  </a:moveTo>
                  <a:lnTo>
                    <a:pt x="134" y="180"/>
                  </a:lnTo>
                  <a:cubicBezTo>
                    <a:pt x="91" y="178"/>
                    <a:pt x="45" y="184"/>
                    <a:pt x="3" y="189"/>
                  </a:cubicBezTo>
                  <a:cubicBezTo>
                    <a:pt x="-1" y="146"/>
                    <a:pt x="0" y="98"/>
                    <a:pt x="2" y="54"/>
                  </a:cubicBezTo>
                  <a:cubicBezTo>
                    <a:pt x="43" y="54"/>
                    <a:pt x="97" y="48"/>
                    <a:pt x="142" y="48"/>
                  </a:cubicBezTo>
                  <a:close/>
                  <a:moveTo>
                    <a:pt x="579" y="0"/>
                  </a:moveTo>
                  <a:cubicBezTo>
                    <a:pt x="582" y="0"/>
                    <a:pt x="585" y="0"/>
                    <a:pt x="589" y="1"/>
                  </a:cubicBezTo>
                  <a:cubicBezTo>
                    <a:pt x="603" y="0"/>
                    <a:pt x="607" y="22"/>
                    <a:pt x="606" y="35"/>
                  </a:cubicBezTo>
                  <a:lnTo>
                    <a:pt x="605" y="38"/>
                  </a:lnTo>
                  <a:lnTo>
                    <a:pt x="608" y="38"/>
                  </a:lnTo>
                  <a:lnTo>
                    <a:pt x="610" y="36"/>
                  </a:lnTo>
                  <a:cubicBezTo>
                    <a:pt x="634" y="12"/>
                    <a:pt x="653" y="14"/>
                    <a:pt x="668" y="32"/>
                  </a:cubicBezTo>
                  <a:lnTo>
                    <a:pt x="670" y="34"/>
                  </a:lnTo>
                  <a:lnTo>
                    <a:pt x="674" y="34"/>
                  </a:lnTo>
                  <a:cubicBezTo>
                    <a:pt x="700" y="32"/>
                    <a:pt x="725" y="29"/>
                    <a:pt x="751" y="29"/>
                  </a:cubicBezTo>
                  <a:cubicBezTo>
                    <a:pt x="771" y="29"/>
                    <a:pt x="791" y="30"/>
                    <a:pt x="812" y="35"/>
                  </a:cubicBezTo>
                  <a:lnTo>
                    <a:pt x="812" y="47"/>
                  </a:lnTo>
                  <a:lnTo>
                    <a:pt x="821" y="49"/>
                  </a:lnTo>
                  <a:cubicBezTo>
                    <a:pt x="882" y="68"/>
                    <a:pt x="939" y="99"/>
                    <a:pt x="999" y="120"/>
                  </a:cubicBezTo>
                  <a:cubicBezTo>
                    <a:pt x="941" y="159"/>
                    <a:pt x="859" y="206"/>
                    <a:pt x="788" y="209"/>
                  </a:cubicBezTo>
                  <a:lnTo>
                    <a:pt x="788" y="203"/>
                  </a:lnTo>
                  <a:lnTo>
                    <a:pt x="776" y="202"/>
                  </a:lnTo>
                  <a:cubicBezTo>
                    <a:pt x="756" y="201"/>
                    <a:pt x="736" y="199"/>
                    <a:pt x="716" y="196"/>
                  </a:cubicBezTo>
                  <a:lnTo>
                    <a:pt x="704" y="195"/>
                  </a:lnTo>
                  <a:lnTo>
                    <a:pt x="704" y="195"/>
                  </a:lnTo>
                  <a:cubicBezTo>
                    <a:pt x="705" y="262"/>
                    <a:pt x="697" y="328"/>
                    <a:pt x="681" y="351"/>
                  </a:cubicBezTo>
                  <a:lnTo>
                    <a:pt x="383" y="230"/>
                  </a:lnTo>
                  <a:cubicBezTo>
                    <a:pt x="384" y="229"/>
                    <a:pt x="383" y="217"/>
                    <a:pt x="383" y="198"/>
                  </a:cubicBezTo>
                  <a:lnTo>
                    <a:pt x="383" y="195"/>
                  </a:lnTo>
                  <a:lnTo>
                    <a:pt x="353" y="195"/>
                  </a:lnTo>
                  <a:cubicBezTo>
                    <a:pt x="290" y="196"/>
                    <a:pt x="233" y="196"/>
                    <a:pt x="199" y="196"/>
                  </a:cubicBezTo>
                  <a:lnTo>
                    <a:pt x="142" y="203"/>
                  </a:lnTo>
                  <a:lnTo>
                    <a:pt x="142" y="69"/>
                  </a:lnTo>
                  <a:cubicBezTo>
                    <a:pt x="225" y="55"/>
                    <a:pt x="310" y="49"/>
                    <a:pt x="394" y="45"/>
                  </a:cubicBezTo>
                  <a:lnTo>
                    <a:pt x="395" y="45"/>
                  </a:lnTo>
                  <a:lnTo>
                    <a:pt x="396" y="40"/>
                  </a:lnTo>
                  <a:cubicBezTo>
                    <a:pt x="407" y="6"/>
                    <a:pt x="426" y="-6"/>
                    <a:pt x="459" y="40"/>
                  </a:cubicBezTo>
                  <a:lnTo>
                    <a:pt x="460" y="43"/>
                  </a:lnTo>
                  <a:lnTo>
                    <a:pt x="464" y="43"/>
                  </a:lnTo>
                  <a:lnTo>
                    <a:pt x="464" y="40"/>
                  </a:lnTo>
                  <a:cubicBezTo>
                    <a:pt x="472" y="8"/>
                    <a:pt x="487" y="-2"/>
                    <a:pt x="506" y="2"/>
                  </a:cubicBezTo>
                  <a:cubicBezTo>
                    <a:pt x="519" y="2"/>
                    <a:pt x="532" y="13"/>
                    <a:pt x="534" y="40"/>
                  </a:cubicBezTo>
                  <a:lnTo>
                    <a:pt x="534" y="40"/>
                  </a:lnTo>
                  <a:lnTo>
                    <a:pt x="537" y="40"/>
                  </a:lnTo>
                  <a:lnTo>
                    <a:pt x="541" y="34"/>
                  </a:lnTo>
                  <a:cubicBezTo>
                    <a:pt x="553" y="14"/>
                    <a:pt x="562" y="1"/>
                    <a:pt x="579" y="0"/>
                  </a:cubicBezTo>
                  <a:close/>
                </a:path>
              </a:pathLst>
            </a:custGeom>
            <a:solidFill>
              <a:schemeClr val="bg1"/>
            </a:solid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grpSp>
      <p:sp>
        <p:nvSpPr>
          <p:cNvPr id="2" name="标题 1"/>
          <p:cNvSpPr>
            <a:spLocks noGrp="1"/>
          </p:cNvSpPr>
          <p:nvPr>
            <p:ph type="title"/>
            <p:custDataLst>
              <p:tags r:id="rId6"/>
            </p:custDataLst>
          </p:nvPr>
        </p:nvSpPr>
        <p:spPr>
          <a:xfrm>
            <a:off x="459000" y="859500"/>
            <a:ext cx="8232300" cy="469800"/>
          </a:xfrm>
        </p:spPr>
        <p:txBody>
          <a:bodyPr anchor="ctr">
            <a:normAutofit/>
          </a:bodyPr>
          <a:lstStyle>
            <a:lvl1pPr algn="ctr">
              <a:defRPr sz="2025" baseline="0">
                <a:latin typeface="Arial" panose="020B0604020202020204" pitchFamily="34" charset="0"/>
                <a:ea typeface="微软雅黑" panose="020B0503020204020204" pitchFamily="34" charset="-122"/>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7"/>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a:xfrm>
            <a:off x="3087000" y="6389433"/>
            <a:ext cx="2970000" cy="237600"/>
          </a:xfrm>
        </p:spPr>
        <p:txBody>
          <a:bodyPr/>
          <a:lstStyle/>
          <a:p>
            <a:endParaRPr lang="zh-CN" altLang="en-US" dirty="0"/>
          </a:p>
        </p:txBody>
      </p:sp>
      <p:sp>
        <p:nvSpPr>
          <p:cNvPr id="5" name="灯片编号占位符 4"/>
          <p:cNvSpPr>
            <a:spLocks noGrp="1"/>
          </p:cNvSpPr>
          <p:nvPr>
            <p:ph type="sldNum" sz="quarter" idx="12"/>
            <p:custDataLst>
              <p:tags r:id="rId9"/>
            </p:custDataLst>
          </p:nvPr>
        </p:nvSpPr>
        <p:spPr>
          <a:xfrm>
            <a:off x="6457950" y="6389433"/>
            <a:ext cx="2025000" cy="237600"/>
          </a:xfrm>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0"/>
            </p:custDataLst>
          </p:nvPr>
        </p:nvSpPr>
        <p:spPr>
          <a:xfrm>
            <a:off x="459000" y="1763100"/>
            <a:ext cx="8231981" cy="621000"/>
          </a:xfrm>
        </p:spPr>
        <p:txBody>
          <a:bodyPr>
            <a:normAutofit/>
          </a:bodyPr>
          <a:lstStyle>
            <a:lvl1pPr algn="ct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1"/>
            </p:custDataLst>
          </p:nvPr>
        </p:nvSpPr>
        <p:spPr>
          <a:xfrm>
            <a:off x="459581" y="3236850"/>
            <a:ext cx="8224200" cy="2573100"/>
          </a:xfrm>
        </p:spPr>
        <p:txBody>
          <a:bodyPr>
            <a:normAutofit/>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9144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a:sym typeface="+mn-ea"/>
            </a:endParaRPr>
          </a:p>
        </p:txBody>
      </p:sp>
      <p:grpSp>
        <p:nvGrpSpPr>
          <p:cNvPr id="21" name="组合 20"/>
          <p:cNvGrpSpPr/>
          <p:nvPr userDrawn="1">
            <p:custDataLst>
              <p:tags r:id="rId3"/>
            </p:custDataLst>
          </p:nvPr>
        </p:nvGrpSpPr>
        <p:grpSpPr>
          <a:xfrm>
            <a:off x="8274123" y="5734295"/>
            <a:ext cx="638352" cy="908209"/>
            <a:chOff x="1289955" y="1628061"/>
            <a:chExt cx="3941631" cy="5174701"/>
          </a:xfrm>
        </p:grpSpPr>
        <p:sp>
          <p:nvSpPr>
            <p:cNvPr id="22" name="Shape 209"/>
            <p:cNvSpPr/>
            <p:nvPr>
              <p:custDataLst>
                <p:tags r:id="rId4"/>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5"/>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bg1"/>
              </a:solid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5" name="Shape 203"/>
              <p:cNvSpPr/>
              <p:nvPr>
                <p:custDataLst>
                  <p:tags r:id="rId6"/>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6" name="Shape 204"/>
              <p:cNvSpPr/>
              <p:nvPr>
                <p:custDataLst>
                  <p:tags r:id="rId7"/>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7" name="Shape 205"/>
              <p:cNvSpPr/>
              <p:nvPr>
                <p:custDataLst>
                  <p:tags r:id="rId8"/>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bg1"/>
              </a:solid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8" name="Shape 206"/>
              <p:cNvSpPr/>
              <p:nvPr>
                <p:custDataLst>
                  <p:tags r:id="rId9"/>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29" name="Shape 207"/>
              <p:cNvSpPr/>
              <p:nvPr>
                <p:custDataLst>
                  <p:tags r:id="rId10"/>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30" name="Shape 208"/>
              <p:cNvSpPr/>
              <p:nvPr>
                <p:custDataLst>
                  <p:tags r:id="rId11"/>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sp>
            <p:nvSpPr>
              <p:cNvPr id="31" name="Shape 210"/>
              <p:cNvSpPr/>
              <p:nvPr>
                <p:custDataLst>
                  <p:tags r:id="rId12"/>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tx1">
                    <a:lumMod val="65000"/>
                    <a:lumOff val="35000"/>
                  </a:schemeClr>
                </a:solidFill>
                <a:prstDash val="solid"/>
                <a:miter lim="400000"/>
              </a:ln>
              <a:effectLst/>
            </p:spPr>
            <p:txBody>
              <a:bodyPr wrap="square" lIns="28575" tIns="28575" rIns="28575" bIns="28575"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sz="1015"/>
              </a:p>
            </p:txBody>
          </p:sp>
        </p:grpSp>
      </p:grpSp>
      <p:sp>
        <p:nvSpPr>
          <p:cNvPr id="2" name="标题 1"/>
          <p:cNvSpPr>
            <a:spLocks noGrp="1"/>
          </p:cNvSpPr>
          <p:nvPr>
            <p:ph type="title"/>
            <p:custDataLst>
              <p:tags r:id="rId13"/>
            </p:custDataLst>
          </p:nvPr>
        </p:nvSpPr>
        <p:spPr>
          <a:xfrm>
            <a:off x="453600" y="740250"/>
            <a:ext cx="8232300" cy="423900"/>
          </a:xfrm>
        </p:spPr>
        <p:txBody>
          <a:bodyPr anchor="ctr">
            <a:normAutofit/>
          </a:bodyPr>
          <a:lstStyle>
            <a:lvl1pPr algn="ctr">
              <a:defRPr sz="1800"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4"/>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5"/>
            </p:custDataLst>
          </p:nvPr>
        </p:nvSpPr>
        <p:spPr>
          <a:xfrm>
            <a:off x="3087000" y="6389433"/>
            <a:ext cx="2970000" cy="237600"/>
          </a:xfrm>
        </p:spPr>
        <p:txBody>
          <a:bodyPr/>
          <a:lstStyle/>
          <a:p>
            <a:endParaRPr lang="zh-CN" altLang="en-US" dirty="0"/>
          </a:p>
        </p:txBody>
      </p:sp>
      <p:sp>
        <p:nvSpPr>
          <p:cNvPr id="5" name="灯片编号占位符 4"/>
          <p:cNvSpPr>
            <a:spLocks noGrp="1"/>
          </p:cNvSpPr>
          <p:nvPr>
            <p:ph type="sldNum" sz="quarter" idx="12"/>
            <p:custDataLst>
              <p:tags r:id="rId16"/>
            </p:custDataLst>
          </p:nvPr>
        </p:nvSpPr>
        <p:spPr>
          <a:xfrm>
            <a:off x="6457950" y="6389433"/>
            <a:ext cx="2025000" cy="237600"/>
          </a:xfrm>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7"/>
            </p:custDataLst>
          </p:nvPr>
        </p:nvSpPr>
        <p:spPr>
          <a:xfrm>
            <a:off x="453628" y="2082600"/>
            <a:ext cx="8243100" cy="2408400"/>
          </a:xfrm>
        </p:spPr>
        <p:txBody>
          <a:bodyPr>
            <a:normAutofit/>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8"/>
            </p:custDataLst>
          </p:nvPr>
        </p:nvSpPr>
        <p:spPr>
          <a:xfrm>
            <a:off x="445500" y="5306850"/>
            <a:ext cx="8251200" cy="758700"/>
          </a:xfrm>
        </p:spPr>
        <p:txBody>
          <a:bodyPr>
            <a:normAutofit/>
          </a:bodyPr>
          <a:lstStyle>
            <a:lvl1pPr marL="0" indent="0">
              <a:buNone/>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7342823" y="5666740"/>
            <a:ext cx="1633061" cy="1131570"/>
            <a:chOff x="15418" y="8924"/>
            <a:chExt cx="3429" cy="1782"/>
          </a:xfrm>
        </p:grpSpPr>
        <p:pic>
          <p:nvPicPr>
            <p:cNvPr id="48" name="图片 47"/>
            <p:cNvPicPr>
              <a:picLocks noChangeAspect="1"/>
            </p:cNvPicPr>
            <p:nvPr userDrawn="1">
              <p:custDataLst>
                <p:tags r:id="rId3"/>
              </p:custDataLst>
            </p:nvPr>
          </p:nvPicPr>
          <p:blipFill rotWithShape="1">
            <a:blip r:embed="rId4"/>
            <a:srcRect/>
            <a:stretch>
              <a:fillRect/>
            </a:stretch>
          </p:blipFill>
          <p:spPr>
            <a:xfrm>
              <a:off x="16181" y="9090"/>
              <a:ext cx="759" cy="877"/>
            </a:xfrm>
            <a:prstGeom prst="rect">
              <a:avLst/>
            </a:prstGeom>
          </p:spPr>
        </p:pic>
        <p:sp>
          <p:nvSpPr>
            <p:cNvPr id="54" name="Freeform 5"/>
            <p:cNvSpPr>
              <a:spLocks noEditPoints="1"/>
            </p:cNvSpPr>
            <p:nvPr userDrawn="1">
              <p:custDataLst>
                <p:tags r:id="rId5"/>
              </p:custDataLst>
            </p:nvPr>
          </p:nvSpPr>
          <p:spPr bwMode="auto">
            <a:xfrm>
              <a:off x="15418" y="8924"/>
              <a:ext cx="1309" cy="1744"/>
            </a:xfrm>
            <a:custGeom>
              <a:avLst/>
              <a:gdLst>
                <a:gd name="T0" fmla="*/ 0 w 120"/>
                <a:gd name="T1" fmla="*/ 61 h 122"/>
                <a:gd name="T2" fmla="*/ 60 w 120"/>
                <a:gd name="T3" fmla="*/ 0 h 122"/>
                <a:gd name="T4" fmla="*/ 60 w 120"/>
                <a:gd name="T5" fmla="*/ 0 h 122"/>
                <a:gd name="T6" fmla="*/ 120 w 120"/>
                <a:gd name="T7" fmla="*/ 61 h 122"/>
                <a:gd name="T8" fmla="*/ 120 w 120"/>
                <a:gd name="T9" fmla="*/ 61 h 122"/>
                <a:gd name="T10" fmla="*/ 120 w 120"/>
                <a:gd name="T11" fmla="*/ 61 h 122"/>
                <a:gd name="T12" fmla="*/ 60 w 120"/>
                <a:gd name="T13" fmla="*/ 122 h 122"/>
                <a:gd name="T14" fmla="*/ 60 w 120"/>
                <a:gd name="T15" fmla="*/ 122 h 122"/>
                <a:gd name="T16" fmla="*/ 0 w 120"/>
                <a:gd name="T17" fmla="*/ 61 h 122"/>
                <a:gd name="T18" fmla="*/ 4 w 120"/>
                <a:gd name="T19" fmla="*/ 61 h 122"/>
                <a:gd name="T20" fmla="*/ 60 w 120"/>
                <a:gd name="T21" fmla="*/ 118 h 122"/>
                <a:gd name="T22" fmla="*/ 60 w 120"/>
                <a:gd name="T23" fmla="*/ 118 h 122"/>
                <a:gd name="T24" fmla="*/ 116 w 120"/>
                <a:gd name="T25" fmla="*/ 61 h 122"/>
                <a:gd name="T26" fmla="*/ 116 w 120"/>
                <a:gd name="T27" fmla="*/ 61 h 122"/>
                <a:gd name="T28" fmla="*/ 116 w 120"/>
                <a:gd name="T29" fmla="*/ 61 h 122"/>
                <a:gd name="T30" fmla="*/ 60 w 120"/>
                <a:gd name="T31" fmla="*/ 4 h 122"/>
                <a:gd name="T32" fmla="*/ 60 w 120"/>
                <a:gd name="T33" fmla="*/ 4 h 122"/>
                <a:gd name="T34" fmla="*/ 4 w 120"/>
                <a:gd name="T35" fmla="*/ 6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09" h="1744">
                  <a:moveTo>
                    <a:pt x="442" y="1685"/>
                  </a:moveTo>
                  <a:lnTo>
                    <a:pt x="442" y="1685"/>
                  </a:lnTo>
                  <a:lnTo>
                    <a:pt x="441" y="1685"/>
                  </a:lnTo>
                  <a:lnTo>
                    <a:pt x="440" y="1685"/>
                  </a:lnTo>
                  <a:lnTo>
                    <a:pt x="439" y="1685"/>
                  </a:lnTo>
                  <a:lnTo>
                    <a:pt x="438" y="1685"/>
                  </a:lnTo>
                  <a:lnTo>
                    <a:pt x="438" y="1685"/>
                  </a:lnTo>
                  <a:lnTo>
                    <a:pt x="438" y="1685"/>
                  </a:lnTo>
                  <a:lnTo>
                    <a:pt x="442" y="1685"/>
                  </a:lnTo>
                  <a:close/>
                  <a:moveTo>
                    <a:pt x="660" y="750"/>
                  </a:moveTo>
                  <a:lnTo>
                    <a:pt x="478" y="980"/>
                  </a:lnTo>
                  <a:lnTo>
                    <a:pt x="486" y="1023"/>
                  </a:lnTo>
                  <a:lnTo>
                    <a:pt x="581" y="984"/>
                  </a:lnTo>
                  <a:lnTo>
                    <a:pt x="660" y="750"/>
                  </a:lnTo>
                  <a:close/>
                  <a:moveTo>
                    <a:pt x="719" y="665"/>
                  </a:moveTo>
                  <a:lnTo>
                    <a:pt x="719" y="665"/>
                  </a:lnTo>
                  <a:lnTo>
                    <a:pt x="723" y="682"/>
                  </a:lnTo>
                  <a:lnTo>
                    <a:pt x="737" y="678"/>
                  </a:lnTo>
                  <a:lnTo>
                    <a:pt x="733" y="674"/>
                  </a:lnTo>
                  <a:cubicBezTo>
                    <a:pt x="730" y="671"/>
                    <a:pt x="726" y="668"/>
                    <a:pt x="721" y="666"/>
                  </a:cubicBezTo>
                  <a:lnTo>
                    <a:pt x="719" y="665"/>
                  </a:lnTo>
                  <a:close/>
                  <a:moveTo>
                    <a:pt x="496" y="659"/>
                  </a:moveTo>
                  <a:cubicBezTo>
                    <a:pt x="496" y="659"/>
                    <a:pt x="496" y="659"/>
                    <a:pt x="496" y="659"/>
                  </a:cubicBezTo>
                  <a:lnTo>
                    <a:pt x="497" y="659"/>
                  </a:lnTo>
                  <a:lnTo>
                    <a:pt x="497" y="660"/>
                  </a:lnTo>
                  <a:lnTo>
                    <a:pt x="498" y="660"/>
                  </a:lnTo>
                  <a:lnTo>
                    <a:pt x="499" y="660"/>
                  </a:lnTo>
                  <a:lnTo>
                    <a:pt x="500" y="661"/>
                  </a:lnTo>
                  <a:lnTo>
                    <a:pt x="500" y="661"/>
                  </a:lnTo>
                  <a:lnTo>
                    <a:pt x="501" y="661"/>
                  </a:lnTo>
                  <a:lnTo>
                    <a:pt x="501" y="661"/>
                  </a:lnTo>
                  <a:lnTo>
                    <a:pt x="500" y="661"/>
                  </a:lnTo>
                  <a:lnTo>
                    <a:pt x="500" y="661"/>
                  </a:lnTo>
                  <a:lnTo>
                    <a:pt x="500" y="661"/>
                  </a:lnTo>
                  <a:lnTo>
                    <a:pt x="499" y="660"/>
                  </a:lnTo>
                  <a:lnTo>
                    <a:pt x="499" y="660"/>
                  </a:lnTo>
                  <a:lnTo>
                    <a:pt x="498" y="660"/>
                  </a:lnTo>
                  <a:lnTo>
                    <a:pt x="498" y="660"/>
                  </a:lnTo>
                  <a:lnTo>
                    <a:pt x="497" y="659"/>
                  </a:lnTo>
                  <a:lnTo>
                    <a:pt x="496" y="659"/>
                  </a:lnTo>
                  <a:close/>
                  <a:moveTo>
                    <a:pt x="613" y="654"/>
                  </a:moveTo>
                  <a:lnTo>
                    <a:pt x="609" y="654"/>
                  </a:lnTo>
                  <a:cubicBezTo>
                    <a:pt x="541" y="667"/>
                    <a:pt x="465" y="708"/>
                    <a:pt x="423" y="773"/>
                  </a:cubicBezTo>
                  <a:cubicBezTo>
                    <a:pt x="420" y="770"/>
                    <a:pt x="419" y="769"/>
                    <a:pt x="419" y="769"/>
                  </a:cubicBezTo>
                  <a:lnTo>
                    <a:pt x="419" y="769"/>
                  </a:lnTo>
                  <a:lnTo>
                    <a:pt x="421" y="771"/>
                  </a:lnTo>
                  <a:cubicBezTo>
                    <a:pt x="423" y="773"/>
                    <a:pt x="423" y="773"/>
                    <a:pt x="423" y="773"/>
                  </a:cubicBezTo>
                  <a:cubicBezTo>
                    <a:pt x="399" y="812"/>
                    <a:pt x="387" y="864"/>
                    <a:pt x="387" y="915"/>
                  </a:cubicBezTo>
                  <a:cubicBezTo>
                    <a:pt x="387" y="998"/>
                    <a:pt x="419" y="1078"/>
                    <a:pt x="455" y="1097"/>
                  </a:cubicBezTo>
                  <a:cubicBezTo>
                    <a:pt x="463" y="1101"/>
                    <a:pt x="470" y="1105"/>
                    <a:pt x="482" y="1105"/>
                  </a:cubicBezTo>
                  <a:cubicBezTo>
                    <a:pt x="482" y="1105"/>
                    <a:pt x="482" y="1105"/>
                    <a:pt x="486" y="1105"/>
                  </a:cubicBezTo>
                  <a:cubicBezTo>
                    <a:pt x="546" y="1105"/>
                    <a:pt x="646" y="1026"/>
                    <a:pt x="705" y="931"/>
                  </a:cubicBezTo>
                  <a:cubicBezTo>
                    <a:pt x="745" y="876"/>
                    <a:pt x="761" y="812"/>
                    <a:pt x="761" y="761"/>
                  </a:cubicBezTo>
                  <a:cubicBezTo>
                    <a:pt x="761" y="744"/>
                    <a:pt x="759" y="729"/>
                    <a:pt x="756" y="716"/>
                  </a:cubicBezTo>
                  <a:lnTo>
                    <a:pt x="753" y="708"/>
                  </a:lnTo>
                  <a:lnTo>
                    <a:pt x="708" y="722"/>
                  </a:lnTo>
                  <a:lnTo>
                    <a:pt x="705" y="716"/>
                  </a:lnTo>
                  <a:lnTo>
                    <a:pt x="605" y="1007"/>
                  </a:lnTo>
                  <a:lnTo>
                    <a:pt x="462" y="1067"/>
                  </a:lnTo>
                  <a:lnTo>
                    <a:pt x="442" y="980"/>
                  </a:lnTo>
                  <a:lnTo>
                    <a:pt x="442" y="972"/>
                  </a:lnTo>
                  <a:lnTo>
                    <a:pt x="676" y="680"/>
                  </a:lnTo>
                  <a:lnTo>
                    <a:pt x="613" y="689"/>
                  </a:lnTo>
                  <a:lnTo>
                    <a:pt x="613" y="654"/>
                  </a:lnTo>
                  <a:close/>
                  <a:moveTo>
                    <a:pt x="716" y="424"/>
                  </a:moveTo>
                  <a:cubicBezTo>
                    <a:pt x="712" y="460"/>
                    <a:pt x="704" y="500"/>
                    <a:pt x="700" y="512"/>
                  </a:cubicBezTo>
                  <a:cubicBezTo>
                    <a:pt x="700" y="516"/>
                    <a:pt x="704" y="523"/>
                    <a:pt x="712" y="531"/>
                  </a:cubicBezTo>
                  <a:cubicBezTo>
                    <a:pt x="724" y="539"/>
                    <a:pt x="736" y="543"/>
                    <a:pt x="744" y="543"/>
                  </a:cubicBezTo>
                  <a:cubicBezTo>
                    <a:pt x="748" y="543"/>
                    <a:pt x="792" y="519"/>
                    <a:pt x="828" y="500"/>
                  </a:cubicBezTo>
                  <a:cubicBezTo>
                    <a:pt x="832" y="496"/>
                    <a:pt x="836" y="492"/>
                    <a:pt x="844" y="492"/>
                  </a:cubicBezTo>
                  <a:cubicBezTo>
                    <a:pt x="836" y="492"/>
                    <a:pt x="832" y="492"/>
                    <a:pt x="824" y="492"/>
                  </a:cubicBezTo>
                  <a:cubicBezTo>
                    <a:pt x="804" y="492"/>
                    <a:pt x="784" y="492"/>
                    <a:pt x="768" y="488"/>
                  </a:cubicBezTo>
                  <a:cubicBezTo>
                    <a:pt x="740" y="480"/>
                    <a:pt x="728" y="452"/>
                    <a:pt x="716" y="424"/>
                  </a:cubicBezTo>
                  <a:close/>
                  <a:moveTo>
                    <a:pt x="700" y="349"/>
                  </a:moveTo>
                  <a:cubicBezTo>
                    <a:pt x="704" y="349"/>
                    <a:pt x="704" y="349"/>
                    <a:pt x="704" y="349"/>
                  </a:cubicBezTo>
                  <a:cubicBezTo>
                    <a:pt x="724" y="349"/>
                    <a:pt x="724" y="349"/>
                    <a:pt x="724" y="349"/>
                  </a:cubicBezTo>
                  <a:cubicBezTo>
                    <a:pt x="728" y="349"/>
                    <a:pt x="728" y="349"/>
                    <a:pt x="728" y="349"/>
                  </a:cubicBezTo>
                  <a:cubicBezTo>
                    <a:pt x="728" y="353"/>
                    <a:pt x="728" y="353"/>
                    <a:pt x="728" y="353"/>
                  </a:cubicBezTo>
                  <a:cubicBezTo>
                    <a:pt x="728" y="353"/>
                    <a:pt x="728" y="357"/>
                    <a:pt x="728" y="357"/>
                  </a:cubicBezTo>
                  <a:cubicBezTo>
                    <a:pt x="732" y="361"/>
                    <a:pt x="732" y="365"/>
                    <a:pt x="732" y="369"/>
                  </a:cubicBezTo>
                  <a:cubicBezTo>
                    <a:pt x="736" y="381"/>
                    <a:pt x="740" y="393"/>
                    <a:pt x="744" y="405"/>
                  </a:cubicBezTo>
                  <a:cubicBezTo>
                    <a:pt x="752" y="432"/>
                    <a:pt x="772" y="456"/>
                    <a:pt x="776" y="456"/>
                  </a:cubicBezTo>
                  <a:cubicBezTo>
                    <a:pt x="788" y="456"/>
                    <a:pt x="804" y="460"/>
                    <a:pt x="824" y="460"/>
                  </a:cubicBezTo>
                  <a:cubicBezTo>
                    <a:pt x="864" y="460"/>
                    <a:pt x="900" y="456"/>
                    <a:pt x="904" y="456"/>
                  </a:cubicBezTo>
                  <a:cubicBezTo>
                    <a:pt x="908" y="456"/>
                    <a:pt x="908" y="456"/>
                    <a:pt x="908" y="456"/>
                  </a:cubicBezTo>
                  <a:cubicBezTo>
                    <a:pt x="916" y="484"/>
                    <a:pt x="916" y="484"/>
                    <a:pt x="916" y="484"/>
                  </a:cubicBezTo>
                  <a:cubicBezTo>
                    <a:pt x="912" y="484"/>
                    <a:pt x="912" y="484"/>
                    <a:pt x="912" y="484"/>
                  </a:cubicBezTo>
                  <a:cubicBezTo>
                    <a:pt x="908" y="488"/>
                    <a:pt x="908" y="488"/>
                    <a:pt x="908" y="488"/>
                  </a:cubicBezTo>
                  <a:cubicBezTo>
                    <a:pt x="904" y="492"/>
                    <a:pt x="896" y="496"/>
                    <a:pt x="892" y="500"/>
                  </a:cubicBezTo>
                  <a:cubicBezTo>
                    <a:pt x="880" y="508"/>
                    <a:pt x="860" y="516"/>
                    <a:pt x="844" y="527"/>
                  </a:cubicBezTo>
                  <a:cubicBezTo>
                    <a:pt x="808" y="547"/>
                    <a:pt x="768" y="571"/>
                    <a:pt x="748" y="575"/>
                  </a:cubicBezTo>
                  <a:cubicBezTo>
                    <a:pt x="748" y="575"/>
                    <a:pt x="744" y="575"/>
                    <a:pt x="744" y="575"/>
                  </a:cubicBezTo>
                  <a:cubicBezTo>
                    <a:pt x="708" y="571"/>
                    <a:pt x="672" y="547"/>
                    <a:pt x="668" y="512"/>
                  </a:cubicBezTo>
                  <a:cubicBezTo>
                    <a:pt x="668" y="508"/>
                    <a:pt x="668" y="508"/>
                    <a:pt x="668" y="504"/>
                  </a:cubicBezTo>
                  <a:cubicBezTo>
                    <a:pt x="672" y="480"/>
                    <a:pt x="696" y="357"/>
                    <a:pt x="696" y="353"/>
                  </a:cubicBezTo>
                  <a:cubicBezTo>
                    <a:pt x="700" y="349"/>
                    <a:pt x="700" y="349"/>
                    <a:pt x="700" y="349"/>
                  </a:cubicBezTo>
                  <a:close/>
                  <a:moveTo>
                    <a:pt x="883" y="297"/>
                  </a:moveTo>
                  <a:lnTo>
                    <a:pt x="891" y="297"/>
                  </a:lnTo>
                  <a:lnTo>
                    <a:pt x="911" y="297"/>
                  </a:lnTo>
                  <a:lnTo>
                    <a:pt x="911" y="329"/>
                  </a:lnTo>
                  <a:lnTo>
                    <a:pt x="903" y="329"/>
                  </a:lnTo>
                  <a:lnTo>
                    <a:pt x="891" y="329"/>
                  </a:lnTo>
                  <a:lnTo>
                    <a:pt x="883" y="329"/>
                  </a:lnTo>
                  <a:lnTo>
                    <a:pt x="883" y="297"/>
                  </a:lnTo>
                  <a:close/>
                  <a:moveTo>
                    <a:pt x="795" y="266"/>
                  </a:moveTo>
                  <a:lnTo>
                    <a:pt x="827" y="293"/>
                  </a:lnTo>
                  <a:lnTo>
                    <a:pt x="807" y="317"/>
                  </a:lnTo>
                  <a:lnTo>
                    <a:pt x="784" y="297"/>
                  </a:lnTo>
                  <a:lnTo>
                    <a:pt x="776" y="293"/>
                  </a:lnTo>
                  <a:lnTo>
                    <a:pt x="795" y="266"/>
                  </a:lnTo>
                  <a:close/>
                  <a:moveTo>
                    <a:pt x="215" y="214"/>
                  </a:moveTo>
                  <a:cubicBezTo>
                    <a:pt x="215" y="214"/>
                    <a:pt x="216" y="214"/>
                    <a:pt x="217" y="215"/>
                  </a:cubicBezTo>
                  <a:lnTo>
                    <a:pt x="219" y="216"/>
                  </a:lnTo>
                  <a:lnTo>
                    <a:pt x="219" y="218"/>
                  </a:lnTo>
                  <a:cubicBezTo>
                    <a:pt x="215" y="214"/>
                    <a:pt x="215" y="214"/>
                    <a:pt x="215" y="214"/>
                  </a:cubicBezTo>
                  <a:close/>
                  <a:moveTo>
                    <a:pt x="219" y="214"/>
                  </a:moveTo>
                  <a:lnTo>
                    <a:pt x="219" y="214"/>
                  </a:lnTo>
                  <a:lnTo>
                    <a:pt x="218" y="214"/>
                  </a:lnTo>
                  <a:lnTo>
                    <a:pt x="217" y="214"/>
                  </a:lnTo>
                  <a:lnTo>
                    <a:pt x="217" y="214"/>
                  </a:lnTo>
                  <a:lnTo>
                    <a:pt x="215" y="214"/>
                  </a:lnTo>
                  <a:lnTo>
                    <a:pt x="215" y="214"/>
                  </a:lnTo>
                  <a:lnTo>
                    <a:pt x="215" y="214"/>
                  </a:lnTo>
                  <a:lnTo>
                    <a:pt x="219" y="214"/>
                  </a:lnTo>
                  <a:close/>
                  <a:moveTo>
                    <a:pt x="772" y="163"/>
                  </a:moveTo>
                  <a:cubicBezTo>
                    <a:pt x="652" y="163"/>
                    <a:pt x="557" y="262"/>
                    <a:pt x="557" y="381"/>
                  </a:cubicBezTo>
                  <a:cubicBezTo>
                    <a:pt x="557" y="499"/>
                    <a:pt x="652" y="598"/>
                    <a:pt x="772" y="598"/>
                  </a:cubicBezTo>
                  <a:cubicBezTo>
                    <a:pt x="892" y="598"/>
                    <a:pt x="987" y="499"/>
                    <a:pt x="987" y="381"/>
                  </a:cubicBezTo>
                  <a:cubicBezTo>
                    <a:pt x="987" y="377"/>
                    <a:pt x="987" y="377"/>
                    <a:pt x="987" y="377"/>
                  </a:cubicBezTo>
                  <a:cubicBezTo>
                    <a:pt x="987" y="300"/>
                    <a:pt x="947" y="233"/>
                    <a:pt x="887" y="196"/>
                  </a:cubicBezTo>
                  <a:lnTo>
                    <a:pt x="885" y="194"/>
                  </a:lnTo>
                  <a:lnTo>
                    <a:pt x="884" y="194"/>
                  </a:lnTo>
                  <a:cubicBezTo>
                    <a:pt x="879" y="194"/>
                    <a:pt x="879" y="194"/>
                    <a:pt x="879" y="194"/>
                  </a:cubicBezTo>
                  <a:lnTo>
                    <a:pt x="879" y="191"/>
                  </a:lnTo>
                  <a:lnTo>
                    <a:pt x="875" y="188"/>
                  </a:lnTo>
                  <a:lnTo>
                    <a:pt x="869" y="185"/>
                  </a:lnTo>
                  <a:lnTo>
                    <a:pt x="868" y="186"/>
                  </a:lnTo>
                  <a:cubicBezTo>
                    <a:pt x="867" y="186"/>
                    <a:pt x="867" y="186"/>
                    <a:pt x="867" y="186"/>
                  </a:cubicBezTo>
                  <a:lnTo>
                    <a:pt x="865" y="184"/>
                  </a:lnTo>
                  <a:lnTo>
                    <a:pt x="856" y="179"/>
                  </a:lnTo>
                  <a:cubicBezTo>
                    <a:pt x="830" y="169"/>
                    <a:pt x="802" y="163"/>
                    <a:pt x="772" y="163"/>
                  </a:cubicBezTo>
                  <a:close/>
                  <a:moveTo>
                    <a:pt x="962" y="124"/>
                  </a:moveTo>
                  <a:lnTo>
                    <a:pt x="962" y="125"/>
                  </a:lnTo>
                  <a:cubicBezTo>
                    <a:pt x="951" y="135"/>
                    <a:pt x="938" y="142"/>
                    <a:pt x="926" y="150"/>
                  </a:cubicBezTo>
                  <a:cubicBezTo>
                    <a:pt x="923" y="153"/>
                    <a:pt x="920" y="155"/>
                    <a:pt x="916" y="157"/>
                  </a:cubicBezTo>
                  <a:lnTo>
                    <a:pt x="909" y="162"/>
                  </a:lnTo>
                  <a:lnTo>
                    <a:pt x="913" y="162"/>
                  </a:lnTo>
                  <a:cubicBezTo>
                    <a:pt x="915" y="162"/>
                    <a:pt x="917" y="162"/>
                    <a:pt x="919" y="162"/>
                  </a:cubicBezTo>
                  <a:cubicBezTo>
                    <a:pt x="931" y="162"/>
                    <a:pt x="947" y="162"/>
                    <a:pt x="962" y="162"/>
                  </a:cubicBezTo>
                  <a:cubicBezTo>
                    <a:pt x="974" y="162"/>
                    <a:pt x="978" y="162"/>
                    <a:pt x="978" y="162"/>
                  </a:cubicBezTo>
                  <a:cubicBezTo>
                    <a:pt x="978" y="158"/>
                    <a:pt x="982" y="158"/>
                    <a:pt x="982" y="158"/>
                  </a:cubicBezTo>
                  <a:cubicBezTo>
                    <a:pt x="982" y="154"/>
                    <a:pt x="982" y="150"/>
                    <a:pt x="986" y="146"/>
                  </a:cubicBezTo>
                  <a:cubicBezTo>
                    <a:pt x="982" y="146"/>
                    <a:pt x="982" y="146"/>
                    <a:pt x="982" y="146"/>
                  </a:cubicBezTo>
                  <a:cubicBezTo>
                    <a:pt x="974" y="146"/>
                    <a:pt x="974" y="146"/>
                    <a:pt x="974" y="146"/>
                  </a:cubicBezTo>
                  <a:cubicBezTo>
                    <a:pt x="974" y="142"/>
                    <a:pt x="974" y="142"/>
                    <a:pt x="974" y="142"/>
                  </a:cubicBezTo>
                  <a:cubicBezTo>
                    <a:pt x="958" y="139"/>
                    <a:pt x="958" y="139"/>
                    <a:pt x="958" y="139"/>
                  </a:cubicBezTo>
                  <a:cubicBezTo>
                    <a:pt x="958" y="131"/>
                    <a:pt x="958" y="131"/>
                    <a:pt x="958" y="131"/>
                  </a:cubicBezTo>
                  <a:cubicBezTo>
                    <a:pt x="958" y="127"/>
                    <a:pt x="962" y="127"/>
                    <a:pt x="962" y="127"/>
                  </a:cubicBezTo>
                  <a:cubicBezTo>
                    <a:pt x="962" y="127"/>
                    <a:pt x="962" y="127"/>
                    <a:pt x="962" y="125"/>
                  </a:cubicBezTo>
                  <a:lnTo>
                    <a:pt x="962" y="124"/>
                  </a:lnTo>
                  <a:close/>
                  <a:moveTo>
                    <a:pt x="998" y="123"/>
                  </a:moveTo>
                  <a:cubicBezTo>
                    <a:pt x="998" y="123"/>
                    <a:pt x="998" y="125"/>
                    <a:pt x="997" y="128"/>
                  </a:cubicBezTo>
                  <a:lnTo>
                    <a:pt x="997" y="128"/>
                  </a:lnTo>
                  <a:lnTo>
                    <a:pt x="996" y="129"/>
                  </a:lnTo>
                  <a:cubicBezTo>
                    <a:pt x="994" y="131"/>
                    <a:pt x="993" y="132"/>
                    <a:pt x="990" y="135"/>
                  </a:cubicBezTo>
                  <a:cubicBezTo>
                    <a:pt x="990" y="139"/>
                    <a:pt x="990" y="139"/>
                    <a:pt x="990" y="139"/>
                  </a:cubicBezTo>
                  <a:cubicBezTo>
                    <a:pt x="993" y="136"/>
                    <a:pt x="995" y="133"/>
                    <a:pt x="996" y="130"/>
                  </a:cubicBezTo>
                  <a:lnTo>
                    <a:pt x="997" y="128"/>
                  </a:lnTo>
                  <a:lnTo>
                    <a:pt x="998" y="127"/>
                  </a:lnTo>
                  <a:cubicBezTo>
                    <a:pt x="998" y="123"/>
                    <a:pt x="998" y="123"/>
                    <a:pt x="998" y="123"/>
                  </a:cubicBezTo>
                  <a:close/>
                  <a:moveTo>
                    <a:pt x="899" y="0"/>
                  </a:moveTo>
                  <a:cubicBezTo>
                    <a:pt x="919" y="0"/>
                    <a:pt x="934" y="16"/>
                    <a:pt x="950" y="32"/>
                  </a:cubicBezTo>
                  <a:cubicBezTo>
                    <a:pt x="966" y="47"/>
                    <a:pt x="978" y="67"/>
                    <a:pt x="982" y="87"/>
                  </a:cubicBezTo>
                  <a:cubicBezTo>
                    <a:pt x="982" y="89"/>
                    <a:pt x="981" y="91"/>
                    <a:pt x="981" y="93"/>
                  </a:cubicBezTo>
                  <a:lnTo>
                    <a:pt x="981" y="93"/>
                  </a:lnTo>
                  <a:lnTo>
                    <a:pt x="982" y="92"/>
                  </a:lnTo>
                  <a:cubicBezTo>
                    <a:pt x="986" y="89"/>
                    <a:pt x="991" y="87"/>
                    <a:pt x="998" y="87"/>
                  </a:cubicBezTo>
                  <a:cubicBezTo>
                    <a:pt x="1006" y="87"/>
                    <a:pt x="1010" y="87"/>
                    <a:pt x="1014" y="91"/>
                  </a:cubicBezTo>
                  <a:cubicBezTo>
                    <a:pt x="1022" y="99"/>
                    <a:pt x="1030" y="111"/>
                    <a:pt x="1030" y="123"/>
                  </a:cubicBezTo>
                  <a:cubicBezTo>
                    <a:pt x="1030" y="135"/>
                    <a:pt x="1026" y="146"/>
                    <a:pt x="1018" y="158"/>
                  </a:cubicBezTo>
                  <a:cubicBezTo>
                    <a:pt x="1010" y="166"/>
                    <a:pt x="1010" y="170"/>
                    <a:pt x="1006" y="178"/>
                  </a:cubicBezTo>
                  <a:cubicBezTo>
                    <a:pt x="998" y="190"/>
                    <a:pt x="986" y="194"/>
                    <a:pt x="966" y="194"/>
                  </a:cubicBezTo>
                  <a:cubicBezTo>
                    <a:pt x="956" y="194"/>
                    <a:pt x="948" y="194"/>
                    <a:pt x="940" y="194"/>
                  </a:cubicBezTo>
                  <a:lnTo>
                    <a:pt x="937" y="194"/>
                  </a:lnTo>
                  <a:lnTo>
                    <a:pt x="944" y="200"/>
                  </a:lnTo>
                  <a:cubicBezTo>
                    <a:pt x="989" y="244"/>
                    <a:pt x="1017" y="305"/>
                    <a:pt x="1019" y="373"/>
                  </a:cubicBezTo>
                  <a:cubicBezTo>
                    <a:pt x="1019" y="381"/>
                    <a:pt x="1019" y="381"/>
                    <a:pt x="1019" y="381"/>
                  </a:cubicBezTo>
                  <a:cubicBezTo>
                    <a:pt x="1019" y="519"/>
                    <a:pt x="911" y="630"/>
                    <a:pt x="772" y="630"/>
                  </a:cubicBezTo>
                  <a:cubicBezTo>
                    <a:pt x="759" y="630"/>
                    <a:pt x="747" y="629"/>
                    <a:pt x="735" y="627"/>
                  </a:cubicBezTo>
                  <a:lnTo>
                    <a:pt x="733" y="627"/>
                  </a:lnTo>
                  <a:lnTo>
                    <a:pt x="730" y="634"/>
                  </a:lnTo>
                  <a:lnTo>
                    <a:pt x="737" y="638"/>
                  </a:lnTo>
                  <a:cubicBezTo>
                    <a:pt x="748" y="646"/>
                    <a:pt x="758" y="655"/>
                    <a:pt x="765" y="665"/>
                  </a:cubicBezTo>
                  <a:lnTo>
                    <a:pt x="770" y="672"/>
                  </a:lnTo>
                  <a:lnTo>
                    <a:pt x="778" y="670"/>
                  </a:lnTo>
                  <a:cubicBezTo>
                    <a:pt x="788" y="665"/>
                    <a:pt x="800" y="660"/>
                    <a:pt x="812" y="654"/>
                  </a:cubicBezTo>
                  <a:cubicBezTo>
                    <a:pt x="847" y="638"/>
                    <a:pt x="895" y="618"/>
                    <a:pt x="943" y="598"/>
                  </a:cubicBezTo>
                  <a:cubicBezTo>
                    <a:pt x="1042" y="555"/>
                    <a:pt x="1142" y="515"/>
                    <a:pt x="1182" y="511"/>
                  </a:cubicBezTo>
                  <a:cubicBezTo>
                    <a:pt x="1182" y="511"/>
                    <a:pt x="1186" y="511"/>
                    <a:pt x="1190" y="511"/>
                  </a:cubicBezTo>
                  <a:cubicBezTo>
                    <a:pt x="1249" y="511"/>
                    <a:pt x="1301" y="531"/>
                    <a:pt x="1301" y="531"/>
                  </a:cubicBezTo>
                  <a:cubicBezTo>
                    <a:pt x="1309" y="535"/>
                    <a:pt x="1309" y="535"/>
                    <a:pt x="1309" y="535"/>
                  </a:cubicBezTo>
                  <a:cubicBezTo>
                    <a:pt x="1301" y="562"/>
                    <a:pt x="1301" y="562"/>
                    <a:pt x="1301" y="562"/>
                  </a:cubicBezTo>
                  <a:cubicBezTo>
                    <a:pt x="1293" y="562"/>
                    <a:pt x="1293" y="562"/>
                    <a:pt x="1293" y="562"/>
                  </a:cubicBezTo>
                  <a:cubicBezTo>
                    <a:pt x="1293" y="562"/>
                    <a:pt x="1289" y="559"/>
                    <a:pt x="1289" y="559"/>
                  </a:cubicBezTo>
                  <a:cubicBezTo>
                    <a:pt x="1289" y="559"/>
                    <a:pt x="1285" y="559"/>
                    <a:pt x="1285" y="559"/>
                  </a:cubicBezTo>
                  <a:cubicBezTo>
                    <a:pt x="1277" y="555"/>
                    <a:pt x="1269" y="555"/>
                    <a:pt x="1261" y="551"/>
                  </a:cubicBezTo>
                  <a:cubicBezTo>
                    <a:pt x="1241" y="547"/>
                    <a:pt x="1217" y="543"/>
                    <a:pt x="1190" y="543"/>
                  </a:cubicBezTo>
                  <a:cubicBezTo>
                    <a:pt x="1186" y="543"/>
                    <a:pt x="1186" y="543"/>
                    <a:pt x="1182" y="543"/>
                  </a:cubicBezTo>
                  <a:cubicBezTo>
                    <a:pt x="1162" y="543"/>
                    <a:pt x="1050" y="586"/>
                    <a:pt x="955" y="626"/>
                  </a:cubicBezTo>
                  <a:cubicBezTo>
                    <a:pt x="886" y="657"/>
                    <a:pt x="820" y="686"/>
                    <a:pt x="788" y="700"/>
                  </a:cubicBezTo>
                  <a:lnTo>
                    <a:pt x="784" y="702"/>
                  </a:lnTo>
                  <a:lnTo>
                    <a:pt x="788" y="713"/>
                  </a:lnTo>
                  <a:cubicBezTo>
                    <a:pt x="791" y="728"/>
                    <a:pt x="793" y="744"/>
                    <a:pt x="793" y="761"/>
                  </a:cubicBezTo>
                  <a:cubicBezTo>
                    <a:pt x="793" y="820"/>
                    <a:pt x="773" y="887"/>
                    <a:pt x="733" y="951"/>
                  </a:cubicBezTo>
                  <a:cubicBezTo>
                    <a:pt x="681" y="1032"/>
                    <a:pt x="602" y="1103"/>
                    <a:pt x="529" y="1128"/>
                  </a:cubicBezTo>
                  <a:lnTo>
                    <a:pt x="521" y="1130"/>
                  </a:lnTo>
                  <a:lnTo>
                    <a:pt x="521" y="1133"/>
                  </a:lnTo>
                  <a:cubicBezTo>
                    <a:pt x="519" y="1136"/>
                    <a:pt x="517" y="1140"/>
                    <a:pt x="517" y="1146"/>
                  </a:cubicBezTo>
                  <a:cubicBezTo>
                    <a:pt x="517" y="1158"/>
                    <a:pt x="513" y="1177"/>
                    <a:pt x="509" y="1197"/>
                  </a:cubicBezTo>
                  <a:cubicBezTo>
                    <a:pt x="501" y="1245"/>
                    <a:pt x="489" y="1304"/>
                    <a:pt x="481" y="1368"/>
                  </a:cubicBezTo>
                  <a:cubicBezTo>
                    <a:pt x="462" y="1494"/>
                    <a:pt x="442" y="1637"/>
                    <a:pt x="438" y="1685"/>
                  </a:cubicBezTo>
                  <a:cubicBezTo>
                    <a:pt x="438" y="1692"/>
                    <a:pt x="442" y="1696"/>
                    <a:pt x="442" y="1696"/>
                  </a:cubicBezTo>
                  <a:cubicBezTo>
                    <a:pt x="442" y="1704"/>
                    <a:pt x="458" y="1712"/>
                    <a:pt x="481" y="1712"/>
                  </a:cubicBezTo>
                  <a:cubicBezTo>
                    <a:pt x="509" y="1712"/>
                    <a:pt x="537" y="1704"/>
                    <a:pt x="537" y="1704"/>
                  </a:cubicBezTo>
                  <a:cubicBezTo>
                    <a:pt x="537" y="1704"/>
                    <a:pt x="537" y="1704"/>
                    <a:pt x="541" y="1704"/>
                  </a:cubicBezTo>
                  <a:cubicBezTo>
                    <a:pt x="545" y="1704"/>
                    <a:pt x="545" y="1704"/>
                    <a:pt x="545" y="1704"/>
                  </a:cubicBezTo>
                  <a:cubicBezTo>
                    <a:pt x="553" y="1732"/>
                    <a:pt x="553" y="1732"/>
                    <a:pt x="553" y="1732"/>
                  </a:cubicBezTo>
                  <a:cubicBezTo>
                    <a:pt x="545" y="1732"/>
                    <a:pt x="545" y="1732"/>
                    <a:pt x="545" y="1732"/>
                  </a:cubicBezTo>
                  <a:cubicBezTo>
                    <a:pt x="545" y="1732"/>
                    <a:pt x="541" y="1736"/>
                    <a:pt x="541" y="1736"/>
                  </a:cubicBezTo>
                  <a:cubicBezTo>
                    <a:pt x="537" y="1736"/>
                    <a:pt x="533" y="1736"/>
                    <a:pt x="525" y="1736"/>
                  </a:cubicBezTo>
                  <a:cubicBezTo>
                    <a:pt x="513" y="1740"/>
                    <a:pt x="497" y="1744"/>
                    <a:pt x="481" y="1744"/>
                  </a:cubicBezTo>
                  <a:cubicBezTo>
                    <a:pt x="481" y="1744"/>
                    <a:pt x="478" y="1744"/>
                    <a:pt x="478" y="1744"/>
                  </a:cubicBezTo>
                  <a:cubicBezTo>
                    <a:pt x="454" y="1744"/>
                    <a:pt x="422" y="1736"/>
                    <a:pt x="410" y="1704"/>
                  </a:cubicBezTo>
                  <a:lnTo>
                    <a:pt x="411" y="1704"/>
                  </a:lnTo>
                  <a:lnTo>
                    <a:pt x="412" y="1703"/>
                  </a:lnTo>
                  <a:lnTo>
                    <a:pt x="412" y="1703"/>
                  </a:lnTo>
                  <a:lnTo>
                    <a:pt x="413" y="1703"/>
                  </a:lnTo>
                  <a:cubicBezTo>
                    <a:pt x="413" y="1703"/>
                    <a:pt x="414" y="1702"/>
                    <a:pt x="415" y="1702"/>
                  </a:cubicBezTo>
                  <a:lnTo>
                    <a:pt x="416" y="1702"/>
                  </a:lnTo>
                  <a:lnTo>
                    <a:pt x="416" y="1701"/>
                  </a:lnTo>
                  <a:lnTo>
                    <a:pt x="417" y="1701"/>
                  </a:lnTo>
                  <a:cubicBezTo>
                    <a:pt x="418" y="1700"/>
                    <a:pt x="418" y="1700"/>
                    <a:pt x="418" y="1700"/>
                  </a:cubicBezTo>
                  <a:lnTo>
                    <a:pt x="416" y="1701"/>
                  </a:lnTo>
                  <a:lnTo>
                    <a:pt x="416" y="1701"/>
                  </a:lnTo>
                  <a:lnTo>
                    <a:pt x="416" y="1702"/>
                  </a:lnTo>
                  <a:lnTo>
                    <a:pt x="415" y="1702"/>
                  </a:lnTo>
                  <a:cubicBezTo>
                    <a:pt x="415" y="1702"/>
                    <a:pt x="414" y="1702"/>
                    <a:pt x="413" y="1703"/>
                  </a:cubicBezTo>
                  <a:lnTo>
                    <a:pt x="412" y="1703"/>
                  </a:lnTo>
                  <a:lnTo>
                    <a:pt x="411" y="1704"/>
                  </a:lnTo>
                  <a:lnTo>
                    <a:pt x="411" y="1704"/>
                  </a:lnTo>
                  <a:cubicBezTo>
                    <a:pt x="410" y="1704"/>
                    <a:pt x="410" y="1704"/>
                    <a:pt x="410" y="1704"/>
                  </a:cubicBezTo>
                  <a:cubicBezTo>
                    <a:pt x="410" y="1696"/>
                    <a:pt x="406" y="1692"/>
                    <a:pt x="406" y="1685"/>
                  </a:cubicBezTo>
                  <a:cubicBezTo>
                    <a:pt x="410" y="1595"/>
                    <a:pt x="472" y="1228"/>
                    <a:pt x="487" y="1137"/>
                  </a:cubicBezTo>
                  <a:lnTo>
                    <a:pt x="487" y="1137"/>
                  </a:lnTo>
                  <a:lnTo>
                    <a:pt x="482" y="1137"/>
                  </a:lnTo>
                  <a:cubicBezTo>
                    <a:pt x="466" y="1137"/>
                    <a:pt x="451" y="1133"/>
                    <a:pt x="435" y="1121"/>
                  </a:cubicBezTo>
                  <a:cubicBezTo>
                    <a:pt x="439" y="1117"/>
                    <a:pt x="439" y="1117"/>
                    <a:pt x="439" y="1117"/>
                  </a:cubicBezTo>
                  <a:cubicBezTo>
                    <a:pt x="435" y="1121"/>
                    <a:pt x="435" y="1121"/>
                    <a:pt x="435" y="1121"/>
                  </a:cubicBezTo>
                  <a:cubicBezTo>
                    <a:pt x="423" y="1113"/>
                    <a:pt x="412" y="1102"/>
                    <a:pt x="402" y="1088"/>
                  </a:cubicBezTo>
                  <a:lnTo>
                    <a:pt x="399" y="1083"/>
                  </a:lnTo>
                  <a:lnTo>
                    <a:pt x="393" y="1090"/>
                  </a:lnTo>
                  <a:cubicBezTo>
                    <a:pt x="367" y="1122"/>
                    <a:pt x="321" y="1178"/>
                    <a:pt x="283" y="1213"/>
                  </a:cubicBezTo>
                  <a:cubicBezTo>
                    <a:pt x="263" y="1229"/>
                    <a:pt x="247" y="1241"/>
                    <a:pt x="227" y="1245"/>
                  </a:cubicBezTo>
                  <a:cubicBezTo>
                    <a:pt x="227" y="1245"/>
                    <a:pt x="223" y="1241"/>
                    <a:pt x="223" y="1241"/>
                  </a:cubicBezTo>
                  <a:cubicBezTo>
                    <a:pt x="223" y="1233"/>
                    <a:pt x="223" y="1233"/>
                    <a:pt x="223" y="1233"/>
                  </a:cubicBezTo>
                  <a:cubicBezTo>
                    <a:pt x="219" y="1241"/>
                    <a:pt x="219" y="1241"/>
                    <a:pt x="219" y="1241"/>
                  </a:cubicBezTo>
                  <a:cubicBezTo>
                    <a:pt x="191" y="1233"/>
                    <a:pt x="171" y="1193"/>
                    <a:pt x="147" y="1154"/>
                  </a:cubicBezTo>
                  <a:cubicBezTo>
                    <a:pt x="131" y="1118"/>
                    <a:pt x="119" y="1083"/>
                    <a:pt x="115" y="1063"/>
                  </a:cubicBezTo>
                  <a:cubicBezTo>
                    <a:pt x="115" y="1063"/>
                    <a:pt x="111" y="1063"/>
                    <a:pt x="111" y="1063"/>
                  </a:cubicBezTo>
                  <a:cubicBezTo>
                    <a:pt x="84" y="1063"/>
                    <a:pt x="24" y="1079"/>
                    <a:pt x="20" y="1083"/>
                  </a:cubicBezTo>
                  <a:cubicBezTo>
                    <a:pt x="16" y="1075"/>
                    <a:pt x="16" y="1075"/>
                    <a:pt x="16" y="1075"/>
                  </a:cubicBezTo>
                  <a:cubicBezTo>
                    <a:pt x="8" y="1075"/>
                    <a:pt x="8" y="1075"/>
                    <a:pt x="8" y="1075"/>
                  </a:cubicBezTo>
                  <a:cubicBezTo>
                    <a:pt x="0" y="1051"/>
                    <a:pt x="0" y="1051"/>
                    <a:pt x="0" y="1051"/>
                  </a:cubicBezTo>
                  <a:cubicBezTo>
                    <a:pt x="12" y="1051"/>
                    <a:pt x="12" y="1051"/>
                    <a:pt x="12" y="1051"/>
                  </a:cubicBezTo>
                  <a:cubicBezTo>
                    <a:pt x="16" y="1051"/>
                    <a:pt x="16" y="1051"/>
                    <a:pt x="20" y="1047"/>
                  </a:cubicBezTo>
                  <a:cubicBezTo>
                    <a:pt x="28" y="1047"/>
                    <a:pt x="36" y="1043"/>
                    <a:pt x="48" y="1043"/>
                  </a:cubicBezTo>
                  <a:cubicBezTo>
                    <a:pt x="68" y="1039"/>
                    <a:pt x="92" y="1031"/>
                    <a:pt x="111" y="1031"/>
                  </a:cubicBezTo>
                  <a:cubicBezTo>
                    <a:pt x="115" y="1031"/>
                    <a:pt x="123" y="1031"/>
                    <a:pt x="127" y="1035"/>
                  </a:cubicBezTo>
                  <a:cubicBezTo>
                    <a:pt x="135" y="1039"/>
                    <a:pt x="143" y="1043"/>
                    <a:pt x="143" y="1055"/>
                  </a:cubicBezTo>
                  <a:cubicBezTo>
                    <a:pt x="143" y="1059"/>
                    <a:pt x="143" y="1059"/>
                    <a:pt x="143" y="1059"/>
                  </a:cubicBezTo>
                  <a:cubicBezTo>
                    <a:pt x="143" y="1063"/>
                    <a:pt x="159" y="1106"/>
                    <a:pt x="179" y="1138"/>
                  </a:cubicBezTo>
                  <a:cubicBezTo>
                    <a:pt x="187" y="1158"/>
                    <a:pt x="199" y="1178"/>
                    <a:pt x="207" y="1190"/>
                  </a:cubicBezTo>
                  <a:cubicBezTo>
                    <a:pt x="215" y="1201"/>
                    <a:pt x="227" y="1213"/>
                    <a:pt x="227" y="1213"/>
                  </a:cubicBezTo>
                  <a:cubicBezTo>
                    <a:pt x="227" y="1213"/>
                    <a:pt x="227" y="1213"/>
                    <a:pt x="231" y="1213"/>
                  </a:cubicBezTo>
                  <a:cubicBezTo>
                    <a:pt x="231" y="1209"/>
                    <a:pt x="231" y="1209"/>
                    <a:pt x="231" y="1209"/>
                  </a:cubicBezTo>
                  <a:cubicBezTo>
                    <a:pt x="235" y="1209"/>
                    <a:pt x="235" y="1209"/>
                    <a:pt x="239" y="1205"/>
                  </a:cubicBezTo>
                  <a:cubicBezTo>
                    <a:pt x="247" y="1201"/>
                    <a:pt x="255" y="1197"/>
                    <a:pt x="263" y="1190"/>
                  </a:cubicBezTo>
                  <a:cubicBezTo>
                    <a:pt x="279" y="1174"/>
                    <a:pt x="299" y="1154"/>
                    <a:pt x="318" y="1130"/>
                  </a:cubicBezTo>
                  <a:cubicBezTo>
                    <a:pt x="344" y="1098"/>
                    <a:pt x="370" y="1066"/>
                    <a:pt x="381" y="1053"/>
                  </a:cubicBezTo>
                  <a:lnTo>
                    <a:pt x="382" y="1052"/>
                  </a:lnTo>
                  <a:lnTo>
                    <a:pt x="376" y="1037"/>
                  </a:lnTo>
                  <a:cubicBezTo>
                    <a:pt x="363" y="1001"/>
                    <a:pt x="355" y="958"/>
                    <a:pt x="355" y="915"/>
                  </a:cubicBezTo>
                  <a:cubicBezTo>
                    <a:pt x="355" y="860"/>
                    <a:pt x="367" y="800"/>
                    <a:pt x="399" y="753"/>
                  </a:cubicBezTo>
                  <a:cubicBezTo>
                    <a:pt x="422" y="719"/>
                    <a:pt x="452" y="692"/>
                    <a:pt x="486" y="670"/>
                  </a:cubicBezTo>
                  <a:lnTo>
                    <a:pt x="492" y="667"/>
                  </a:lnTo>
                  <a:lnTo>
                    <a:pt x="492" y="667"/>
                  </a:lnTo>
                  <a:cubicBezTo>
                    <a:pt x="488" y="667"/>
                    <a:pt x="488" y="667"/>
                    <a:pt x="488" y="667"/>
                  </a:cubicBezTo>
                  <a:cubicBezTo>
                    <a:pt x="488" y="659"/>
                    <a:pt x="488" y="659"/>
                    <a:pt x="488" y="659"/>
                  </a:cubicBezTo>
                  <a:cubicBezTo>
                    <a:pt x="488" y="655"/>
                    <a:pt x="488" y="655"/>
                    <a:pt x="488" y="651"/>
                  </a:cubicBezTo>
                  <a:cubicBezTo>
                    <a:pt x="488" y="524"/>
                    <a:pt x="421" y="417"/>
                    <a:pt x="354" y="337"/>
                  </a:cubicBezTo>
                  <a:cubicBezTo>
                    <a:pt x="324" y="306"/>
                    <a:pt x="295" y="279"/>
                    <a:pt x="272" y="258"/>
                  </a:cubicBezTo>
                  <a:lnTo>
                    <a:pt x="271" y="258"/>
                  </a:lnTo>
                  <a:lnTo>
                    <a:pt x="270" y="258"/>
                  </a:lnTo>
                  <a:lnTo>
                    <a:pt x="270" y="257"/>
                  </a:lnTo>
                  <a:lnTo>
                    <a:pt x="263" y="251"/>
                  </a:lnTo>
                  <a:cubicBezTo>
                    <a:pt x="244" y="235"/>
                    <a:pt x="229" y="223"/>
                    <a:pt x="220" y="217"/>
                  </a:cubicBezTo>
                  <a:lnTo>
                    <a:pt x="219" y="216"/>
                  </a:lnTo>
                  <a:lnTo>
                    <a:pt x="219" y="214"/>
                  </a:lnTo>
                  <a:lnTo>
                    <a:pt x="219" y="214"/>
                  </a:lnTo>
                  <a:lnTo>
                    <a:pt x="219" y="211"/>
                  </a:lnTo>
                  <a:cubicBezTo>
                    <a:pt x="219" y="206"/>
                    <a:pt x="219" y="206"/>
                    <a:pt x="219" y="206"/>
                  </a:cubicBezTo>
                  <a:cubicBezTo>
                    <a:pt x="215" y="206"/>
                    <a:pt x="215" y="206"/>
                    <a:pt x="215" y="206"/>
                  </a:cubicBezTo>
                  <a:cubicBezTo>
                    <a:pt x="231" y="178"/>
                    <a:pt x="231" y="178"/>
                    <a:pt x="231" y="178"/>
                  </a:cubicBezTo>
                  <a:cubicBezTo>
                    <a:pt x="235" y="190"/>
                    <a:pt x="235" y="190"/>
                    <a:pt x="235" y="190"/>
                  </a:cubicBezTo>
                  <a:cubicBezTo>
                    <a:pt x="235" y="190"/>
                    <a:pt x="235" y="190"/>
                    <a:pt x="239" y="190"/>
                  </a:cubicBezTo>
                  <a:cubicBezTo>
                    <a:pt x="239" y="194"/>
                    <a:pt x="243" y="194"/>
                    <a:pt x="247" y="198"/>
                  </a:cubicBezTo>
                  <a:cubicBezTo>
                    <a:pt x="249" y="199"/>
                    <a:pt x="251" y="200"/>
                    <a:pt x="253" y="202"/>
                  </a:cubicBezTo>
                  <a:lnTo>
                    <a:pt x="256" y="203"/>
                  </a:lnTo>
                  <a:lnTo>
                    <a:pt x="250" y="182"/>
                  </a:lnTo>
                  <a:lnTo>
                    <a:pt x="250" y="178"/>
                  </a:lnTo>
                  <a:lnTo>
                    <a:pt x="278" y="171"/>
                  </a:lnTo>
                  <a:lnTo>
                    <a:pt x="299" y="240"/>
                  </a:lnTo>
                  <a:lnTo>
                    <a:pt x="299" y="240"/>
                  </a:lnTo>
                  <a:cubicBezTo>
                    <a:pt x="323" y="261"/>
                    <a:pt x="350" y="287"/>
                    <a:pt x="377" y="317"/>
                  </a:cubicBezTo>
                  <a:cubicBezTo>
                    <a:pt x="449" y="397"/>
                    <a:pt x="520" y="512"/>
                    <a:pt x="520" y="651"/>
                  </a:cubicBezTo>
                  <a:lnTo>
                    <a:pt x="520" y="652"/>
                  </a:lnTo>
                  <a:lnTo>
                    <a:pt x="535" y="645"/>
                  </a:lnTo>
                  <a:cubicBezTo>
                    <a:pt x="576" y="627"/>
                    <a:pt x="619" y="618"/>
                    <a:pt x="658" y="618"/>
                  </a:cubicBezTo>
                  <a:lnTo>
                    <a:pt x="663" y="618"/>
                  </a:lnTo>
                  <a:lnTo>
                    <a:pt x="664" y="618"/>
                  </a:lnTo>
                  <a:lnTo>
                    <a:pt x="672" y="618"/>
                  </a:lnTo>
                  <a:lnTo>
                    <a:pt x="672" y="619"/>
                  </a:lnTo>
                  <a:lnTo>
                    <a:pt x="681" y="619"/>
                  </a:lnTo>
                  <a:cubicBezTo>
                    <a:pt x="684" y="620"/>
                    <a:pt x="688" y="620"/>
                    <a:pt x="692" y="621"/>
                  </a:cubicBezTo>
                  <a:lnTo>
                    <a:pt x="701" y="623"/>
                  </a:lnTo>
                  <a:lnTo>
                    <a:pt x="702" y="620"/>
                  </a:lnTo>
                  <a:lnTo>
                    <a:pt x="699" y="619"/>
                  </a:lnTo>
                  <a:cubicBezTo>
                    <a:pt x="599" y="587"/>
                    <a:pt x="525" y="493"/>
                    <a:pt x="525" y="381"/>
                  </a:cubicBezTo>
                  <a:cubicBezTo>
                    <a:pt x="525" y="242"/>
                    <a:pt x="637" y="131"/>
                    <a:pt x="772" y="131"/>
                  </a:cubicBezTo>
                  <a:cubicBezTo>
                    <a:pt x="806" y="131"/>
                    <a:pt x="838" y="138"/>
                    <a:pt x="867" y="150"/>
                  </a:cubicBezTo>
                  <a:lnTo>
                    <a:pt x="868" y="150"/>
                  </a:lnTo>
                  <a:lnTo>
                    <a:pt x="869" y="150"/>
                  </a:lnTo>
                  <a:cubicBezTo>
                    <a:pt x="871" y="149"/>
                    <a:pt x="873" y="148"/>
                    <a:pt x="875" y="146"/>
                  </a:cubicBezTo>
                  <a:cubicBezTo>
                    <a:pt x="883" y="142"/>
                    <a:pt x="895" y="135"/>
                    <a:pt x="907" y="127"/>
                  </a:cubicBezTo>
                  <a:cubicBezTo>
                    <a:pt x="926" y="115"/>
                    <a:pt x="946" y="95"/>
                    <a:pt x="950" y="87"/>
                  </a:cubicBezTo>
                  <a:cubicBezTo>
                    <a:pt x="950" y="83"/>
                    <a:pt x="938" y="63"/>
                    <a:pt x="926" y="51"/>
                  </a:cubicBezTo>
                  <a:cubicBezTo>
                    <a:pt x="919" y="40"/>
                    <a:pt x="903" y="32"/>
                    <a:pt x="899" y="32"/>
                  </a:cubicBezTo>
                  <a:cubicBezTo>
                    <a:pt x="895" y="36"/>
                    <a:pt x="895" y="40"/>
                    <a:pt x="895" y="44"/>
                  </a:cubicBezTo>
                  <a:cubicBezTo>
                    <a:pt x="895" y="47"/>
                    <a:pt x="895" y="55"/>
                    <a:pt x="899" y="55"/>
                  </a:cubicBezTo>
                  <a:cubicBezTo>
                    <a:pt x="907" y="59"/>
                    <a:pt x="919" y="67"/>
                    <a:pt x="922" y="67"/>
                  </a:cubicBezTo>
                  <a:cubicBezTo>
                    <a:pt x="930" y="71"/>
                    <a:pt x="930" y="71"/>
                    <a:pt x="930" y="71"/>
                  </a:cubicBezTo>
                  <a:cubicBezTo>
                    <a:pt x="919" y="99"/>
                    <a:pt x="919" y="99"/>
                    <a:pt x="919" y="99"/>
                  </a:cubicBezTo>
                  <a:cubicBezTo>
                    <a:pt x="911" y="99"/>
                    <a:pt x="911" y="99"/>
                    <a:pt x="911" y="99"/>
                  </a:cubicBezTo>
                  <a:cubicBezTo>
                    <a:pt x="907" y="99"/>
                    <a:pt x="907" y="99"/>
                    <a:pt x="907" y="99"/>
                  </a:cubicBezTo>
                  <a:cubicBezTo>
                    <a:pt x="907" y="95"/>
                    <a:pt x="907" y="95"/>
                    <a:pt x="907" y="95"/>
                  </a:cubicBezTo>
                  <a:cubicBezTo>
                    <a:pt x="903" y="95"/>
                    <a:pt x="903" y="91"/>
                    <a:pt x="899" y="91"/>
                  </a:cubicBezTo>
                  <a:cubicBezTo>
                    <a:pt x="895" y="87"/>
                    <a:pt x="887" y="87"/>
                    <a:pt x="883" y="83"/>
                  </a:cubicBezTo>
                  <a:cubicBezTo>
                    <a:pt x="867" y="75"/>
                    <a:pt x="863" y="59"/>
                    <a:pt x="863" y="44"/>
                  </a:cubicBezTo>
                  <a:cubicBezTo>
                    <a:pt x="863" y="32"/>
                    <a:pt x="867" y="20"/>
                    <a:pt x="879" y="8"/>
                  </a:cubicBezTo>
                  <a:cubicBezTo>
                    <a:pt x="883" y="0"/>
                    <a:pt x="891" y="0"/>
                    <a:pt x="899"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noAutofit/>
            </a:bodyPr>
            <a:lstStyle/>
            <a:p>
              <a:endParaRPr lang="zh-CN" altLang="en-US" sz="1015"/>
            </a:p>
          </p:txBody>
        </p:sp>
        <p:pic>
          <p:nvPicPr>
            <p:cNvPr id="49" name="图片 48"/>
            <p:cNvPicPr>
              <a:picLocks noChangeAspect="1"/>
            </p:cNvPicPr>
            <p:nvPr userDrawn="1">
              <p:custDataLst>
                <p:tags r:id="rId6"/>
              </p:custDataLst>
            </p:nvPr>
          </p:nvPicPr>
          <p:blipFill rotWithShape="1">
            <a:blip r:embed="rId7"/>
            <a:srcRect/>
            <a:stretch>
              <a:fillRect/>
            </a:stretch>
          </p:blipFill>
          <p:spPr>
            <a:xfrm>
              <a:off x="17168" y="9660"/>
              <a:ext cx="756" cy="682"/>
            </a:xfrm>
            <a:prstGeom prst="rect">
              <a:avLst/>
            </a:prstGeom>
          </p:spPr>
        </p:pic>
        <p:sp>
          <p:nvSpPr>
            <p:cNvPr id="87" name="Freeform 56"/>
            <p:cNvSpPr>
              <a:spLocks noEditPoints="1"/>
            </p:cNvSpPr>
            <p:nvPr userDrawn="1">
              <p:custDataLst>
                <p:tags r:id="rId8"/>
              </p:custDataLst>
            </p:nvPr>
          </p:nvSpPr>
          <p:spPr bwMode="auto">
            <a:xfrm>
              <a:off x="17885" y="9292"/>
              <a:ext cx="963" cy="1415"/>
            </a:xfrm>
            <a:custGeom>
              <a:avLst/>
              <a:gdLst>
                <a:gd name="T0" fmla="*/ 0 w 112"/>
                <a:gd name="T1" fmla="*/ 55 h 110"/>
                <a:gd name="T2" fmla="*/ 56 w 112"/>
                <a:gd name="T3" fmla="*/ 0 h 110"/>
                <a:gd name="T4" fmla="*/ 56 w 112"/>
                <a:gd name="T5" fmla="*/ 0 h 110"/>
                <a:gd name="T6" fmla="*/ 112 w 112"/>
                <a:gd name="T7" fmla="*/ 55 h 110"/>
                <a:gd name="T8" fmla="*/ 112 w 112"/>
                <a:gd name="T9" fmla="*/ 55 h 110"/>
                <a:gd name="T10" fmla="*/ 56 w 112"/>
                <a:gd name="T11" fmla="*/ 110 h 110"/>
                <a:gd name="T12" fmla="*/ 56 w 112"/>
                <a:gd name="T13" fmla="*/ 110 h 110"/>
                <a:gd name="T14" fmla="*/ 0 w 112"/>
                <a:gd name="T15" fmla="*/ 55 h 110"/>
                <a:gd name="T16" fmla="*/ 4 w 112"/>
                <a:gd name="T17" fmla="*/ 55 h 110"/>
                <a:gd name="T18" fmla="*/ 56 w 112"/>
                <a:gd name="T19" fmla="*/ 106 h 110"/>
                <a:gd name="T20" fmla="*/ 56 w 112"/>
                <a:gd name="T21" fmla="*/ 106 h 110"/>
                <a:gd name="T22" fmla="*/ 108 w 112"/>
                <a:gd name="T23" fmla="*/ 55 h 110"/>
                <a:gd name="T24" fmla="*/ 108 w 112"/>
                <a:gd name="T25" fmla="*/ 55 h 110"/>
                <a:gd name="T26" fmla="*/ 56 w 112"/>
                <a:gd name="T27" fmla="*/ 4 h 110"/>
                <a:gd name="T28" fmla="*/ 56 w 112"/>
                <a:gd name="T29" fmla="*/ 4 h 110"/>
                <a:gd name="T30" fmla="*/ 4 w 112"/>
                <a:gd name="T31"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3" h="1415">
                  <a:moveTo>
                    <a:pt x="425" y="601"/>
                  </a:moveTo>
                  <a:lnTo>
                    <a:pt x="436" y="710"/>
                  </a:lnTo>
                  <a:lnTo>
                    <a:pt x="463" y="739"/>
                  </a:lnTo>
                  <a:lnTo>
                    <a:pt x="463" y="716"/>
                  </a:lnTo>
                  <a:lnTo>
                    <a:pt x="425" y="601"/>
                  </a:lnTo>
                  <a:close/>
                  <a:moveTo>
                    <a:pt x="462" y="492"/>
                  </a:moveTo>
                  <a:lnTo>
                    <a:pt x="450" y="546"/>
                  </a:lnTo>
                  <a:lnTo>
                    <a:pt x="428" y="518"/>
                  </a:lnTo>
                  <a:lnTo>
                    <a:pt x="490" y="713"/>
                  </a:lnTo>
                  <a:lnTo>
                    <a:pt x="490" y="811"/>
                  </a:lnTo>
                  <a:lnTo>
                    <a:pt x="412" y="726"/>
                  </a:lnTo>
                  <a:lnTo>
                    <a:pt x="408" y="723"/>
                  </a:lnTo>
                  <a:lnTo>
                    <a:pt x="408" y="720"/>
                  </a:lnTo>
                  <a:lnTo>
                    <a:pt x="392" y="524"/>
                  </a:lnTo>
                  <a:lnTo>
                    <a:pt x="375" y="556"/>
                  </a:lnTo>
                  <a:lnTo>
                    <a:pt x="352" y="516"/>
                  </a:lnTo>
                  <a:lnTo>
                    <a:pt x="350" y="519"/>
                  </a:lnTo>
                  <a:cubicBezTo>
                    <a:pt x="349" y="523"/>
                    <a:pt x="347" y="526"/>
                    <a:pt x="345" y="529"/>
                  </a:cubicBezTo>
                  <a:lnTo>
                    <a:pt x="344" y="533"/>
                  </a:lnTo>
                  <a:lnTo>
                    <a:pt x="344" y="533"/>
                  </a:lnTo>
                  <a:lnTo>
                    <a:pt x="344" y="533"/>
                  </a:lnTo>
                  <a:lnTo>
                    <a:pt x="341" y="540"/>
                  </a:lnTo>
                  <a:cubicBezTo>
                    <a:pt x="327" y="578"/>
                    <a:pt x="320" y="628"/>
                    <a:pt x="320" y="679"/>
                  </a:cubicBezTo>
                  <a:cubicBezTo>
                    <a:pt x="320" y="683"/>
                    <a:pt x="320" y="683"/>
                    <a:pt x="320" y="683"/>
                  </a:cubicBezTo>
                  <a:cubicBezTo>
                    <a:pt x="320" y="727"/>
                    <a:pt x="347" y="778"/>
                    <a:pt x="385" y="818"/>
                  </a:cubicBezTo>
                  <a:cubicBezTo>
                    <a:pt x="422" y="856"/>
                    <a:pt x="470" y="883"/>
                    <a:pt x="500" y="883"/>
                  </a:cubicBezTo>
                  <a:cubicBezTo>
                    <a:pt x="500" y="883"/>
                    <a:pt x="500" y="883"/>
                    <a:pt x="504" y="883"/>
                  </a:cubicBezTo>
                  <a:cubicBezTo>
                    <a:pt x="524" y="883"/>
                    <a:pt x="548" y="865"/>
                    <a:pt x="567" y="837"/>
                  </a:cubicBezTo>
                  <a:lnTo>
                    <a:pt x="573" y="828"/>
                  </a:lnTo>
                  <a:lnTo>
                    <a:pt x="572" y="827"/>
                  </a:lnTo>
                  <a:cubicBezTo>
                    <a:pt x="561" y="814"/>
                    <a:pt x="561" y="814"/>
                    <a:pt x="561" y="814"/>
                  </a:cubicBezTo>
                  <a:cubicBezTo>
                    <a:pt x="571" y="811"/>
                    <a:pt x="571" y="811"/>
                    <a:pt x="571" y="811"/>
                  </a:cubicBezTo>
                  <a:cubicBezTo>
                    <a:pt x="571" y="811"/>
                    <a:pt x="575" y="811"/>
                    <a:pt x="575" y="811"/>
                  </a:cubicBezTo>
                  <a:cubicBezTo>
                    <a:pt x="577" y="808"/>
                    <a:pt x="580" y="806"/>
                    <a:pt x="584" y="803"/>
                  </a:cubicBezTo>
                  <a:lnTo>
                    <a:pt x="587" y="801"/>
                  </a:lnTo>
                  <a:lnTo>
                    <a:pt x="588" y="799"/>
                  </a:lnTo>
                  <a:cubicBezTo>
                    <a:pt x="601" y="769"/>
                    <a:pt x="609" y="733"/>
                    <a:pt x="609" y="700"/>
                  </a:cubicBezTo>
                  <a:cubicBezTo>
                    <a:pt x="609" y="679"/>
                    <a:pt x="605" y="662"/>
                    <a:pt x="602" y="649"/>
                  </a:cubicBezTo>
                  <a:cubicBezTo>
                    <a:pt x="602" y="645"/>
                    <a:pt x="602" y="645"/>
                    <a:pt x="602" y="645"/>
                  </a:cubicBezTo>
                  <a:cubicBezTo>
                    <a:pt x="579" y="577"/>
                    <a:pt x="520" y="518"/>
                    <a:pt x="463" y="492"/>
                  </a:cubicBezTo>
                  <a:lnTo>
                    <a:pt x="462" y="492"/>
                  </a:lnTo>
                  <a:close/>
                  <a:moveTo>
                    <a:pt x="383" y="485"/>
                  </a:moveTo>
                  <a:lnTo>
                    <a:pt x="383" y="485"/>
                  </a:lnTo>
                  <a:cubicBezTo>
                    <a:pt x="379" y="487"/>
                    <a:pt x="376" y="489"/>
                    <a:pt x="374" y="491"/>
                  </a:cubicBezTo>
                  <a:lnTo>
                    <a:pt x="372" y="492"/>
                  </a:lnTo>
                  <a:lnTo>
                    <a:pt x="375" y="499"/>
                  </a:lnTo>
                  <a:lnTo>
                    <a:pt x="383" y="485"/>
                  </a:lnTo>
                  <a:close/>
                  <a:moveTo>
                    <a:pt x="296" y="407"/>
                  </a:moveTo>
                  <a:lnTo>
                    <a:pt x="296" y="407"/>
                  </a:lnTo>
                  <a:cubicBezTo>
                    <a:pt x="296" y="407"/>
                    <a:pt x="296" y="407"/>
                    <a:pt x="296" y="407"/>
                  </a:cubicBezTo>
                  <a:lnTo>
                    <a:pt x="296" y="407"/>
                  </a:lnTo>
                  <a:close/>
                  <a:moveTo>
                    <a:pt x="316" y="404"/>
                  </a:moveTo>
                  <a:cubicBezTo>
                    <a:pt x="316" y="407"/>
                    <a:pt x="315" y="409"/>
                    <a:pt x="315" y="410"/>
                  </a:cubicBezTo>
                  <a:lnTo>
                    <a:pt x="314" y="411"/>
                  </a:lnTo>
                  <a:lnTo>
                    <a:pt x="318" y="409"/>
                  </a:lnTo>
                  <a:lnTo>
                    <a:pt x="319" y="409"/>
                  </a:lnTo>
                  <a:lnTo>
                    <a:pt x="318" y="406"/>
                  </a:lnTo>
                  <a:cubicBezTo>
                    <a:pt x="318" y="406"/>
                    <a:pt x="317" y="405"/>
                    <a:pt x="316" y="404"/>
                  </a:cubicBezTo>
                  <a:close/>
                  <a:moveTo>
                    <a:pt x="279" y="390"/>
                  </a:moveTo>
                  <a:cubicBezTo>
                    <a:pt x="279" y="394"/>
                    <a:pt x="279" y="394"/>
                    <a:pt x="275" y="394"/>
                  </a:cubicBezTo>
                  <a:cubicBezTo>
                    <a:pt x="274" y="395"/>
                    <a:pt x="273" y="397"/>
                    <a:pt x="272" y="398"/>
                  </a:cubicBezTo>
                  <a:lnTo>
                    <a:pt x="272" y="399"/>
                  </a:lnTo>
                  <a:lnTo>
                    <a:pt x="284" y="407"/>
                  </a:lnTo>
                  <a:lnTo>
                    <a:pt x="289" y="410"/>
                  </a:lnTo>
                  <a:lnTo>
                    <a:pt x="289" y="409"/>
                  </a:lnTo>
                  <a:cubicBezTo>
                    <a:pt x="289" y="407"/>
                    <a:pt x="289" y="407"/>
                    <a:pt x="289" y="407"/>
                  </a:cubicBezTo>
                  <a:cubicBezTo>
                    <a:pt x="289" y="407"/>
                    <a:pt x="289" y="404"/>
                    <a:pt x="289" y="404"/>
                  </a:cubicBezTo>
                  <a:cubicBezTo>
                    <a:pt x="289" y="400"/>
                    <a:pt x="289" y="400"/>
                    <a:pt x="289" y="397"/>
                  </a:cubicBezTo>
                  <a:cubicBezTo>
                    <a:pt x="289" y="397"/>
                    <a:pt x="286" y="394"/>
                    <a:pt x="282" y="390"/>
                  </a:cubicBezTo>
                  <a:cubicBezTo>
                    <a:pt x="282" y="390"/>
                    <a:pt x="282" y="390"/>
                    <a:pt x="279" y="390"/>
                  </a:cubicBezTo>
                  <a:close/>
                  <a:moveTo>
                    <a:pt x="323" y="340"/>
                  </a:moveTo>
                  <a:cubicBezTo>
                    <a:pt x="322" y="340"/>
                    <a:pt x="321" y="340"/>
                    <a:pt x="321" y="340"/>
                  </a:cubicBezTo>
                  <a:cubicBezTo>
                    <a:pt x="317" y="340"/>
                    <a:pt x="317" y="340"/>
                    <a:pt x="317" y="340"/>
                  </a:cubicBezTo>
                  <a:cubicBezTo>
                    <a:pt x="314" y="340"/>
                    <a:pt x="310" y="343"/>
                    <a:pt x="303" y="347"/>
                  </a:cubicBezTo>
                  <a:cubicBezTo>
                    <a:pt x="297" y="350"/>
                    <a:pt x="286" y="357"/>
                    <a:pt x="276" y="360"/>
                  </a:cubicBezTo>
                  <a:cubicBezTo>
                    <a:pt x="266" y="365"/>
                    <a:pt x="257" y="371"/>
                    <a:pt x="249" y="376"/>
                  </a:cubicBezTo>
                  <a:lnTo>
                    <a:pt x="248" y="377"/>
                  </a:lnTo>
                  <a:lnTo>
                    <a:pt x="249" y="379"/>
                  </a:lnTo>
                  <a:lnTo>
                    <a:pt x="252" y="382"/>
                  </a:lnTo>
                  <a:lnTo>
                    <a:pt x="252" y="381"/>
                  </a:lnTo>
                  <a:cubicBezTo>
                    <a:pt x="253" y="379"/>
                    <a:pt x="256" y="377"/>
                    <a:pt x="258" y="377"/>
                  </a:cubicBezTo>
                  <a:cubicBezTo>
                    <a:pt x="262" y="370"/>
                    <a:pt x="272" y="363"/>
                    <a:pt x="282" y="363"/>
                  </a:cubicBezTo>
                  <a:cubicBezTo>
                    <a:pt x="289" y="363"/>
                    <a:pt x="296" y="366"/>
                    <a:pt x="303" y="370"/>
                  </a:cubicBezTo>
                  <a:cubicBezTo>
                    <a:pt x="303" y="373"/>
                    <a:pt x="306" y="373"/>
                    <a:pt x="306" y="377"/>
                  </a:cubicBezTo>
                  <a:cubicBezTo>
                    <a:pt x="310" y="377"/>
                    <a:pt x="310" y="377"/>
                    <a:pt x="310" y="377"/>
                  </a:cubicBezTo>
                  <a:cubicBezTo>
                    <a:pt x="310" y="377"/>
                    <a:pt x="313" y="377"/>
                    <a:pt x="313" y="377"/>
                  </a:cubicBezTo>
                  <a:cubicBezTo>
                    <a:pt x="316" y="377"/>
                    <a:pt x="320" y="377"/>
                    <a:pt x="323" y="380"/>
                  </a:cubicBezTo>
                  <a:cubicBezTo>
                    <a:pt x="333" y="383"/>
                    <a:pt x="339" y="390"/>
                    <a:pt x="343" y="397"/>
                  </a:cubicBezTo>
                  <a:lnTo>
                    <a:pt x="343" y="397"/>
                  </a:lnTo>
                  <a:lnTo>
                    <a:pt x="343" y="397"/>
                  </a:lnTo>
                  <a:cubicBezTo>
                    <a:pt x="392" y="374"/>
                    <a:pt x="392" y="374"/>
                    <a:pt x="392" y="374"/>
                  </a:cubicBezTo>
                  <a:cubicBezTo>
                    <a:pt x="389" y="371"/>
                    <a:pt x="385" y="364"/>
                    <a:pt x="382" y="357"/>
                  </a:cubicBezTo>
                  <a:cubicBezTo>
                    <a:pt x="379" y="354"/>
                    <a:pt x="336" y="339"/>
                    <a:pt x="323" y="340"/>
                  </a:cubicBezTo>
                  <a:close/>
                  <a:moveTo>
                    <a:pt x="242" y="214"/>
                  </a:moveTo>
                  <a:lnTo>
                    <a:pt x="249" y="214"/>
                  </a:lnTo>
                  <a:lnTo>
                    <a:pt x="266" y="214"/>
                  </a:lnTo>
                  <a:lnTo>
                    <a:pt x="266" y="241"/>
                  </a:lnTo>
                  <a:lnTo>
                    <a:pt x="259" y="241"/>
                  </a:lnTo>
                  <a:lnTo>
                    <a:pt x="249" y="241"/>
                  </a:lnTo>
                  <a:lnTo>
                    <a:pt x="242" y="241"/>
                  </a:lnTo>
                  <a:lnTo>
                    <a:pt x="242" y="214"/>
                  </a:lnTo>
                  <a:close/>
                  <a:moveTo>
                    <a:pt x="374" y="99"/>
                  </a:moveTo>
                  <a:cubicBezTo>
                    <a:pt x="279" y="99"/>
                    <a:pt x="204" y="174"/>
                    <a:pt x="204" y="266"/>
                  </a:cubicBezTo>
                  <a:cubicBezTo>
                    <a:pt x="204" y="296"/>
                    <a:pt x="212" y="324"/>
                    <a:pt x="226" y="348"/>
                  </a:cubicBezTo>
                  <a:lnTo>
                    <a:pt x="232" y="356"/>
                  </a:lnTo>
                  <a:lnTo>
                    <a:pt x="233" y="356"/>
                  </a:lnTo>
                  <a:cubicBezTo>
                    <a:pt x="234" y="355"/>
                    <a:pt x="235" y="354"/>
                    <a:pt x="235" y="354"/>
                  </a:cubicBezTo>
                  <a:cubicBezTo>
                    <a:pt x="242" y="350"/>
                    <a:pt x="252" y="343"/>
                    <a:pt x="263" y="337"/>
                  </a:cubicBezTo>
                  <a:cubicBezTo>
                    <a:pt x="283" y="327"/>
                    <a:pt x="303" y="313"/>
                    <a:pt x="317" y="313"/>
                  </a:cubicBezTo>
                  <a:cubicBezTo>
                    <a:pt x="317" y="313"/>
                    <a:pt x="317" y="313"/>
                    <a:pt x="321" y="313"/>
                  </a:cubicBezTo>
                  <a:cubicBezTo>
                    <a:pt x="338" y="313"/>
                    <a:pt x="382" y="323"/>
                    <a:pt x="402" y="340"/>
                  </a:cubicBezTo>
                  <a:cubicBezTo>
                    <a:pt x="416" y="354"/>
                    <a:pt x="423" y="374"/>
                    <a:pt x="423" y="377"/>
                  </a:cubicBezTo>
                  <a:cubicBezTo>
                    <a:pt x="426" y="391"/>
                    <a:pt x="426" y="391"/>
                    <a:pt x="426" y="391"/>
                  </a:cubicBezTo>
                  <a:cubicBezTo>
                    <a:pt x="389" y="408"/>
                    <a:pt x="363" y="419"/>
                    <a:pt x="346" y="427"/>
                  </a:cubicBezTo>
                  <a:lnTo>
                    <a:pt x="342" y="429"/>
                  </a:lnTo>
                  <a:lnTo>
                    <a:pt x="352" y="431"/>
                  </a:lnTo>
                  <a:cubicBezTo>
                    <a:pt x="359" y="431"/>
                    <a:pt x="367" y="432"/>
                    <a:pt x="374" y="432"/>
                  </a:cubicBezTo>
                  <a:cubicBezTo>
                    <a:pt x="466" y="432"/>
                    <a:pt x="544" y="357"/>
                    <a:pt x="544" y="266"/>
                  </a:cubicBezTo>
                  <a:cubicBezTo>
                    <a:pt x="544" y="174"/>
                    <a:pt x="466" y="99"/>
                    <a:pt x="374" y="99"/>
                  </a:cubicBezTo>
                  <a:close/>
                  <a:moveTo>
                    <a:pt x="217" y="0"/>
                  </a:moveTo>
                  <a:cubicBezTo>
                    <a:pt x="217" y="10"/>
                    <a:pt x="217" y="10"/>
                    <a:pt x="217" y="10"/>
                  </a:cubicBezTo>
                  <a:cubicBezTo>
                    <a:pt x="217" y="24"/>
                    <a:pt x="217" y="24"/>
                    <a:pt x="217" y="24"/>
                  </a:cubicBezTo>
                  <a:cubicBezTo>
                    <a:pt x="217" y="27"/>
                    <a:pt x="214" y="27"/>
                    <a:pt x="214" y="27"/>
                  </a:cubicBezTo>
                  <a:cubicBezTo>
                    <a:pt x="214" y="27"/>
                    <a:pt x="214" y="27"/>
                    <a:pt x="214" y="31"/>
                  </a:cubicBezTo>
                  <a:cubicBezTo>
                    <a:pt x="214" y="31"/>
                    <a:pt x="211" y="31"/>
                    <a:pt x="211" y="31"/>
                  </a:cubicBezTo>
                  <a:cubicBezTo>
                    <a:pt x="211" y="31"/>
                    <a:pt x="207" y="31"/>
                    <a:pt x="207" y="31"/>
                  </a:cubicBezTo>
                  <a:cubicBezTo>
                    <a:pt x="204" y="31"/>
                    <a:pt x="200" y="31"/>
                    <a:pt x="197" y="31"/>
                  </a:cubicBezTo>
                  <a:cubicBezTo>
                    <a:pt x="187" y="34"/>
                    <a:pt x="177" y="38"/>
                    <a:pt x="173" y="38"/>
                  </a:cubicBezTo>
                  <a:cubicBezTo>
                    <a:pt x="173" y="41"/>
                    <a:pt x="173" y="41"/>
                    <a:pt x="177" y="44"/>
                  </a:cubicBezTo>
                  <a:cubicBezTo>
                    <a:pt x="207" y="68"/>
                    <a:pt x="265" y="92"/>
                    <a:pt x="275" y="96"/>
                  </a:cubicBezTo>
                  <a:cubicBezTo>
                    <a:pt x="276" y="96"/>
                    <a:pt x="277" y="96"/>
                    <a:pt x="277" y="96"/>
                  </a:cubicBezTo>
                  <a:lnTo>
                    <a:pt x="279" y="96"/>
                  </a:lnTo>
                  <a:lnTo>
                    <a:pt x="283" y="93"/>
                  </a:lnTo>
                  <a:lnTo>
                    <a:pt x="291" y="90"/>
                  </a:lnTo>
                  <a:lnTo>
                    <a:pt x="289" y="88"/>
                  </a:lnTo>
                  <a:cubicBezTo>
                    <a:pt x="282" y="83"/>
                    <a:pt x="273" y="73"/>
                    <a:pt x="259" y="54"/>
                  </a:cubicBezTo>
                  <a:cubicBezTo>
                    <a:pt x="260" y="53"/>
                    <a:pt x="261" y="53"/>
                    <a:pt x="261" y="53"/>
                  </a:cubicBezTo>
                  <a:lnTo>
                    <a:pt x="262" y="53"/>
                  </a:lnTo>
                  <a:lnTo>
                    <a:pt x="262" y="52"/>
                  </a:lnTo>
                  <a:lnTo>
                    <a:pt x="263" y="52"/>
                  </a:lnTo>
                  <a:lnTo>
                    <a:pt x="264" y="51"/>
                  </a:lnTo>
                  <a:lnTo>
                    <a:pt x="264" y="51"/>
                  </a:lnTo>
                  <a:lnTo>
                    <a:pt x="265" y="51"/>
                  </a:lnTo>
                  <a:lnTo>
                    <a:pt x="265" y="51"/>
                  </a:lnTo>
                  <a:lnTo>
                    <a:pt x="264" y="51"/>
                  </a:lnTo>
                  <a:lnTo>
                    <a:pt x="264" y="52"/>
                  </a:lnTo>
                  <a:lnTo>
                    <a:pt x="263" y="52"/>
                  </a:lnTo>
                  <a:lnTo>
                    <a:pt x="263" y="52"/>
                  </a:lnTo>
                  <a:lnTo>
                    <a:pt x="262" y="53"/>
                  </a:lnTo>
                  <a:lnTo>
                    <a:pt x="261" y="53"/>
                  </a:lnTo>
                  <a:cubicBezTo>
                    <a:pt x="259" y="54"/>
                    <a:pt x="259" y="54"/>
                    <a:pt x="259" y="54"/>
                  </a:cubicBezTo>
                  <a:cubicBezTo>
                    <a:pt x="256" y="47"/>
                    <a:pt x="249" y="37"/>
                    <a:pt x="249" y="30"/>
                  </a:cubicBezTo>
                  <a:cubicBezTo>
                    <a:pt x="249" y="13"/>
                    <a:pt x="263" y="6"/>
                    <a:pt x="269" y="3"/>
                  </a:cubicBezTo>
                  <a:cubicBezTo>
                    <a:pt x="280" y="3"/>
                    <a:pt x="286" y="3"/>
                    <a:pt x="293" y="3"/>
                  </a:cubicBezTo>
                  <a:cubicBezTo>
                    <a:pt x="297" y="3"/>
                    <a:pt x="297" y="3"/>
                    <a:pt x="300" y="3"/>
                  </a:cubicBezTo>
                  <a:cubicBezTo>
                    <a:pt x="307" y="3"/>
                    <a:pt x="307" y="3"/>
                    <a:pt x="307" y="3"/>
                  </a:cubicBezTo>
                  <a:cubicBezTo>
                    <a:pt x="303" y="30"/>
                    <a:pt x="303" y="30"/>
                    <a:pt x="303" y="30"/>
                  </a:cubicBezTo>
                  <a:cubicBezTo>
                    <a:pt x="297" y="30"/>
                    <a:pt x="297" y="30"/>
                    <a:pt x="297" y="30"/>
                  </a:cubicBezTo>
                  <a:cubicBezTo>
                    <a:pt x="297" y="30"/>
                    <a:pt x="297" y="30"/>
                    <a:pt x="293" y="30"/>
                  </a:cubicBezTo>
                  <a:cubicBezTo>
                    <a:pt x="290" y="30"/>
                    <a:pt x="283" y="30"/>
                    <a:pt x="280" y="30"/>
                  </a:cubicBezTo>
                  <a:cubicBezTo>
                    <a:pt x="280" y="34"/>
                    <a:pt x="280" y="37"/>
                    <a:pt x="283" y="37"/>
                  </a:cubicBezTo>
                  <a:cubicBezTo>
                    <a:pt x="293" y="54"/>
                    <a:pt x="300" y="61"/>
                    <a:pt x="307" y="67"/>
                  </a:cubicBezTo>
                  <a:cubicBezTo>
                    <a:pt x="310" y="67"/>
                    <a:pt x="310" y="71"/>
                    <a:pt x="310" y="71"/>
                  </a:cubicBezTo>
                  <a:cubicBezTo>
                    <a:pt x="317" y="71"/>
                    <a:pt x="317" y="71"/>
                    <a:pt x="317" y="71"/>
                  </a:cubicBezTo>
                  <a:cubicBezTo>
                    <a:pt x="314" y="78"/>
                    <a:pt x="314" y="78"/>
                    <a:pt x="314" y="78"/>
                  </a:cubicBezTo>
                  <a:cubicBezTo>
                    <a:pt x="314" y="81"/>
                    <a:pt x="314" y="81"/>
                    <a:pt x="314" y="81"/>
                  </a:cubicBezTo>
                  <a:lnTo>
                    <a:pt x="314" y="81"/>
                  </a:lnTo>
                  <a:lnTo>
                    <a:pt x="315" y="81"/>
                  </a:lnTo>
                  <a:cubicBezTo>
                    <a:pt x="334" y="75"/>
                    <a:pt x="354" y="72"/>
                    <a:pt x="374" y="72"/>
                  </a:cubicBezTo>
                  <a:cubicBezTo>
                    <a:pt x="483" y="72"/>
                    <a:pt x="571" y="157"/>
                    <a:pt x="571" y="266"/>
                  </a:cubicBezTo>
                  <a:cubicBezTo>
                    <a:pt x="571" y="354"/>
                    <a:pt x="508" y="431"/>
                    <a:pt x="423" y="453"/>
                  </a:cubicBezTo>
                  <a:lnTo>
                    <a:pt x="423" y="453"/>
                  </a:lnTo>
                  <a:lnTo>
                    <a:pt x="425" y="453"/>
                  </a:lnTo>
                  <a:cubicBezTo>
                    <a:pt x="428" y="453"/>
                    <a:pt x="432" y="454"/>
                    <a:pt x="436" y="455"/>
                  </a:cubicBezTo>
                  <a:lnTo>
                    <a:pt x="439" y="455"/>
                  </a:lnTo>
                  <a:lnTo>
                    <a:pt x="439" y="455"/>
                  </a:lnTo>
                  <a:lnTo>
                    <a:pt x="856" y="307"/>
                  </a:lnTo>
                  <a:lnTo>
                    <a:pt x="878" y="258"/>
                  </a:lnTo>
                  <a:lnTo>
                    <a:pt x="902" y="272"/>
                  </a:lnTo>
                  <a:lnTo>
                    <a:pt x="894" y="291"/>
                  </a:lnTo>
                  <a:lnTo>
                    <a:pt x="919" y="279"/>
                  </a:lnTo>
                  <a:lnTo>
                    <a:pt x="929" y="306"/>
                  </a:lnTo>
                  <a:lnTo>
                    <a:pt x="946" y="306"/>
                  </a:lnTo>
                  <a:lnTo>
                    <a:pt x="946" y="332"/>
                  </a:lnTo>
                  <a:lnTo>
                    <a:pt x="872" y="332"/>
                  </a:lnTo>
                  <a:lnTo>
                    <a:pt x="479" y="469"/>
                  </a:lnTo>
                  <a:lnTo>
                    <a:pt x="486" y="472"/>
                  </a:lnTo>
                  <a:cubicBezTo>
                    <a:pt x="546" y="502"/>
                    <a:pt x="602" y="563"/>
                    <a:pt x="626" y="632"/>
                  </a:cubicBezTo>
                  <a:cubicBezTo>
                    <a:pt x="626" y="639"/>
                    <a:pt x="626" y="639"/>
                    <a:pt x="626" y="639"/>
                  </a:cubicBezTo>
                  <a:cubicBezTo>
                    <a:pt x="626" y="639"/>
                    <a:pt x="626" y="639"/>
                    <a:pt x="629" y="639"/>
                  </a:cubicBezTo>
                  <a:cubicBezTo>
                    <a:pt x="629" y="645"/>
                    <a:pt x="629" y="645"/>
                    <a:pt x="629" y="645"/>
                  </a:cubicBezTo>
                  <a:cubicBezTo>
                    <a:pt x="633" y="662"/>
                    <a:pt x="636" y="679"/>
                    <a:pt x="636" y="700"/>
                  </a:cubicBezTo>
                  <a:cubicBezTo>
                    <a:pt x="636" y="724"/>
                    <a:pt x="633" y="749"/>
                    <a:pt x="626" y="774"/>
                  </a:cubicBezTo>
                  <a:lnTo>
                    <a:pt x="626" y="776"/>
                  </a:lnTo>
                  <a:lnTo>
                    <a:pt x="629" y="774"/>
                  </a:lnTo>
                  <a:cubicBezTo>
                    <a:pt x="663" y="756"/>
                    <a:pt x="704" y="736"/>
                    <a:pt x="742" y="736"/>
                  </a:cubicBezTo>
                  <a:cubicBezTo>
                    <a:pt x="755" y="736"/>
                    <a:pt x="772" y="739"/>
                    <a:pt x="786" y="750"/>
                  </a:cubicBezTo>
                  <a:cubicBezTo>
                    <a:pt x="834" y="784"/>
                    <a:pt x="868" y="831"/>
                    <a:pt x="881" y="852"/>
                  </a:cubicBezTo>
                  <a:cubicBezTo>
                    <a:pt x="949" y="821"/>
                    <a:pt x="949" y="821"/>
                    <a:pt x="949" y="821"/>
                  </a:cubicBezTo>
                  <a:cubicBezTo>
                    <a:pt x="963" y="845"/>
                    <a:pt x="963" y="845"/>
                    <a:pt x="963" y="845"/>
                  </a:cubicBezTo>
                  <a:cubicBezTo>
                    <a:pt x="871" y="886"/>
                    <a:pt x="871" y="886"/>
                    <a:pt x="871" y="886"/>
                  </a:cubicBezTo>
                  <a:cubicBezTo>
                    <a:pt x="868" y="883"/>
                    <a:pt x="868" y="883"/>
                    <a:pt x="868" y="883"/>
                  </a:cubicBezTo>
                  <a:cubicBezTo>
                    <a:pt x="864" y="876"/>
                    <a:pt x="864" y="876"/>
                    <a:pt x="864" y="876"/>
                  </a:cubicBezTo>
                  <a:lnTo>
                    <a:pt x="866" y="875"/>
                  </a:lnTo>
                  <a:lnTo>
                    <a:pt x="866" y="875"/>
                  </a:lnTo>
                  <a:lnTo>
                    <a:pt x="867" y="874"/>
                  </a:lnTo>
                  <a:cubicBezTo>
                    <a:pt x="868" y="874"/>
                    <a:pt x="868" y="874"/>
                    <a:pt x="869" y="873"/>
                  </a:cubicBezTo>
                  <a:lnTo>
                    <a:pt x="869" y="873"/>
                  </a:lnTo>
                  <a:lnTo>
                    <a:pt x="869" y="873"/>
                  </a:lnTo>
                  <a:lnTo>
                    <a:pt x="870" y="873"/>
                  </a:lnTo>
                  <a:lnTo>
                    <a:pt x="870" y="873"/>
                  </a:lnTo>
                  <a:cubicBezTo>
                    <a:pt x="871" y="872"/>
                    <a:pt x="871" y="872"/>
                    <a:pt x="871" y="872"/>
                  </a:cubicBezTo>
                  <a:cubicBezTo>
                    <a:pt x="871" y="872"/>
                    <a:pt x="871" y="872"/>
                    <a:pt x="871" y="872"/>
                  </a:cubicBezTo>
                  <a:lnTo>
                    <a:pt x="871" y="872"/>
                  </a:lnTo>
                  <a:lnTo>
                    <a:pt x="871" y="872"/>
                  </a:lnTo>
                  <a:lnTo>
                    <a:pt x="870" y="873"/>
                  </a:lnTo>
                  <a:lnTo>
                    <a:pt x="869" y="873"/>
                  </a:lnTo>
                  <a:lnTo>
                    <a:pt x="868" y="874"/>
                  </a:lnTo>
                  <a:cubicBezTo>
                    <a:pt x="868" y="874"/>
                    <a:pt x="867" y="874"/>
                    <a:pt x="866" y="875"/>
                  </a:cubicBezTo>
                  <a:lnTo>
                    <a:pt x="866" y="875"/>
                  </a:lnTo>
                  <a:lnTo>
                    <a:pt x="866" y="875"/>
                  </a:lnTo>
                  <a:lnTo>
                    <a:pt x="866" y="875"/>
                  </a:lnTo>
                  <a:lnTo>
                    <a:pt x="865" y="875"/>
                  </a:lnTo>
                  <a:cubicBezTo>
                    <a:pt x="864" y="876"/>
                    <a:pt x="864" y="876"/>
                    <a:pt x="864" y="876"/>
                  </a:cubicBezTo>
                  <a:cubicBezTo>
                    <a:pt x="864" y="876"/>
                    <a:pt x="864" y="876"/>
                    <a:pt x="864" y="872"/>
                  </a:cubicBezTo>
                  <a:cubicBezTo>
                    <a:pt x="861" y="872"/>
                    <a:pt x="861" y="869"/>
                    <a:pt x="857" y="866"/>
                  </a:cubicBezTo>
                  <a:cubicBezTo>
                    <a:pt x="854" y="859"/>
                    <a:pt x="847" y="849"/>
                    <a:pt x="837" y="838"/>
                  </a:cubicBezTo>
                  <a:cubicBezTo>
                    <a:pt x="823" y="818"/>
                    <a:pt x="796" y="791"/>
                    <a:pt x="769" y="770"/>
                  </a:cubicBezTo>
                  <a:cubicBezTo>
                    <a:pt x="762" y="767"/>
                    <a:pt x="752" y="763"/>
                    <a:pt x="742" y="763"/>
                  </a:cubicBezTo>
                  <a:cubicBezTo>
                    <a:pt x="711" y="763"/>
                    <a:pt x="673" y="780"/>
                    <a:pt x="643" y="797"/>
                  </a:cubicBezTo>
                  <a:cubicBezTo>
                    <a:pt x="631" y="805"/>
                    <a:pt x="621" y="812"/>
                    <a:pt x="612" y="818"/>
                  </a:cubicBezTo>
                  <a:lnTo>
                    <a:pt x="609" y="820"/>
                  </a:lnTo>
                  <a:lnTo>
                    <a:pt x="605" y="829"/>
                  </a:lnTo>
                  <a:cubicBezTo>
                    <a:pt x="581" y="875"/>
                    <a:pt x="545" y="908"/>
                    <a:pt x="500" y="910"/>
                  </a:cubicBezTo>
                  <a:cubicBezTo>
                    <a:pt x="482" y="909"/>
                    <a:pt x="461" y="903"/>
                    <a:pt x="441" y="893"/>
                  </a:cubicBezTo>
                  <a:lnTo>
                    <a:pt x="433" y="889"/>
                  </a:lnTo>
                  <a:lnTo>
                    <a:pt x="433" y="891"/>
                  </a:lnTo>
                  <a:cubicBezTo>
                    <a:pt x="433" y="896"/>
                    <a:pt x="433" y="896"/>
                    <a:pt x="433" y="896"/>
                  </a:cubicBezTo>
                  <a:cubicBezTo>
                    <a:pt x="433" y="896"/>
                    <a:pt x="433" y="899"/>
                    <a:pt x="433" y="906"/>
                  </a:cubicBezTo>
                  <a:cubicBezTo>
                    <a:pt x="433" y="906"/>
                    <a:pt x="433" y="909"/>
                    <a:pt x="433" y="909"/>
                  </a:cubicBezTo>
                  <a:cubicBezTo>
                    <a:pt x="433" y="960"/>
                    <a:pt x="433" y="1150"/>
                    <a:pt x="454" y="1215"/>
                  </a:cubicBezTo>
                  <a:cubicBezTo>
                    <a:pt x="478" y="1300"/>
                    <a:pt x="478" y="1384"/>
                    <a:pt x="478" y="1384"/>
                  </a:cubicBezTo>
                  <a:cubicBezTo>
                    <a:pt x="481" y="1398"/>
                    <a:pt x="481" y="1398"/>
                    <a:pt x="481" y="1398"/>
                  </a:cubicBezTo>
                  <a:cubicBezTo>
                    <a:pt x="399" y="1415"/>
                    <a:pt x="399" y="1415"/>
                    <a:pt x="399" y="1415"/>
                  </a:cubicBezTo>
                  <a:cubicBezTo>
                    <a:pt x="399" y="1408"/>
                    <a:pt x="399" y="1408"/>
                    <a:pt x="399" y="1408"/>
                  </a:cubicBezTo>
                  <a:cubicBezTo>
                    <a:pt x="395" y="1395"/>
                    <a:pt x="395" y="1395"/>
                    <a:pt x="395" y="1395"/>
                  </a:cubicBezTo>
                  <a:cubicBezTo>
                    <a:pt x="392" y="1388"/>
                    <a:pt x="392" y="1388"/>
                    <a:pt x="392" y="1388"/>
                  </a:cubicBezTo>
                  <a:cubicBezTo>
                    <a:pt x="450" y="1374"/>
                    <a:pt x="450" y="1374"/>
                    <a:pt x="450" y="1374"/>
                  </a:cubicBezTo>
                  <a:cubicBezTo>
                    <a:pt x="450" y="1351"/>
                    <a:pt x="443" y="1283"/>
                    <a:pt x="426" y="1222"/>
                  </a:cubicBezTo>
                  <a:cubicBezTo>
                    <a:pt x="406" y="1147"/>
                    <a:pt x="406" y="953"/>
                    <a:pt x="406" y="906"/>
                  </a:cubicBezTo>
                  <a:cubicBezTo>
                    <a:pt x="406" y="906"/>
                    <a:pt x="406" y="903"/>
                    <a:pt x="406" y="903"/>
                  </a:cubicBezTo>
                  <a:cubicBezTo>
                    <a:pt x="406" y="896"/>
                    <a:pt x="406" y="896"/>
                    <a:pt x="406" y="896"/>
                  </a:cubicBezTo>
                  <a:cubicBezTo>
                    <a:pt x="406" y="896"/>
                    <a:pt x="406" y="896"/>
                    <a:pt x="406" y="892"/>
                  </a:cubicBezTo>
                  <a:cubicBezTo>
                    <a:pt x="406" y="889"/>
                    <a:pt x="409" y="889"/>
                    <a:pt x="413" y="889"/>
                  </a:cubicBezTo>
                  <a:cubicBezTo>
                    <a:pt x="428" y="889"/>
                    <a:pt x="432" y="889"/>
                    <a:pt x="433" y="889"/>
                  </a:cubicBezTo>
                  <a:lnTo>
                    <a:pt x="433" y="889"/>
                  </a:lnTo>
                  <a:lnTo>
                    <a:pt x="432" y="889"/>
                  </a:lnTo>
                  <a:cubicBezTo>
                    <a:pt x="363" y="850"/>
                    <a:pt x="296" y="766"/>
                    <a:pt x="293" y="679"/>
                  </a:cubicBezTo>
                  <a:cubicBezTo>
                    <a:pt x="293" y="641"/>
                    <a:pt x="297" y="601"/>
                    <a:pt x="306" y="565"/>
                  </a:cubicBezTo>
                  <a:lnTo>
                    <a:pt x="307" y="560"/>
                  </a:lnTo>
                  <a:lnTo>
                    <a:pt x="88" y="721"/>
                  </a:lnTo>
                  <a:lnTo>
                    <a:pt x="88" y="722"/>
                  </a:lnTo>
                  <a:cubicBezTo>
                    <a:pt x="88" y="724"/>
                    <a:pt x="88" y="726"/>
                    <a:pt x="88" y="730"/>
                  </a:cubicBezTo>
                  <a:cubicBezTo>
                    <a:pt x="88" y="730"/>
                    <a:pt x="88" y="733"/>
                    <a:pt x="88" y="733"/>
                  </a:cubicBezTo>
                  <a:cubicBezTo>
                    <a:pt x="95" y="740"/>
                    <a:pt x="95" y="740"/>
                    <a:pt x="95" y="740"/>
                  </a:cubicBezTo>
                  <a:cubicBezTo>
                    <a:pt x="75" y="760"/>
                    <a:pt x="75" y="760"/>
                    <a:pt x="75" y="760"/>
                  </a:cubicBezTo>
                  <a:cubicBezTo>
                    <a:pt x="71" y="753"/>
                    <a:pt x="71" y="753"/>
                    <a:pt x="71" y="753"/>
                  </a:cubicBezTo>
                  <a:cubicBezTo>
                    <a:pt x="67" y="751"/>
                    <a:pt x="65" y="747"/>
                    <a:pt x="63" y="744"/>
                  </a:cubicBezTo>
                  <a:lnTo>
                    <a:pt x="62" y="740"/>
                  </a:lnTo>
                  <a:lnTo>
                    <a:pt x="17" y="774"/>
                  </a:lnTo>
                  <a:lnTo>
                    <a:pt x="7" y="757"/>
                  </a:lnTo>
                  <a:lnTo>
                    <a:pt x="0" y="754"/>
                  </a:lnTo>
                  <a:lnTo>
                    <a:pt x="323" y="516"/>
                  </a:lnTo>
                  <a:lnTo>
                    <a:pt x="326" y="508"/>
                  </a:lnTo>
                  <a:cubicBezTo>
                    <a:pt x="337" y="488"/>
                    <a:pt x="351" y="471"/>
                    <a:pt x="370" y="461"/>
                  </a:cubicBezTo>
                  <a:lnTo>
                    <a:pt x="374" y="459"/>
                  </a:lnTo>
                  <a:lnTo>
                    <a:pt x="374" y="459"/>
                  </a:lnTo>
                  <a:cubicBezTo>
                    <a:pt x="349" y="459"/>
                    <a:pt x="325" y="454"/>
                    <a:pt x="303" y="446"/>
                  </a:cubicBezTo>
                  <a:lnTo>
                    <a:pt x="296" y="443"/>
                  </a:lnTo>
                  <a:lnTo>
                    <a:pt x="295" y="444"/>
                  </a:lnTo>
                  <a:cubicBezTo>
                    <a:pt x="293" y="448"/>
                    <a:pt x="293" y="448"/>
                    <a:pt x="293" y="448"/>
                  </a:cubicBezTo>
                  <a:lnTo>
                    <a:pt x="292" y="441"/>
                  </a:lnTo>
                  <a:lnTo>
                    <a:pt x="290" y="441"/>
                  </a:lnTo>
                  <a:cubicBezTo>
                    <a:pt x="248" y="421"/>
                    <a:pt x="214" y="387"/>
                    <a:pt x="195" y="345"/>
                  </a:cubicBezTo>
                  <a:lnTo>
                    <a:pt x="191" y="336"/>
                  </a:lnTo>
                  <a:lnTo>
                    <a:pt x="171" y="349"/>
                  </a:lnTo>
                  <a:lnTo>
                    <a:pt x="160" y="332"/>
                  </a:lnTo>
                  <a:lnTo>
                    <a:pt x="157" y="326"/>
                  </a:lnTo>
                  <a:lnTo>
                    <a:pt x="182" y="309"/>
                  </a:lnTo>
                  <a:lnTo>
                    <a:pt x="181" y="302"/>
                  </a:lnTo>
                  <a:cubicBezTo>
                    <a:pt x="178" y="290"/>
                    <a:pt x="177" y="278"/>
                    <a:pt x="177" y="266"/>
                  </a:cubicBezTo>
                  <a:cubicBezTo>
                    <a:pt x="177" y="204"/>
                    <a:pt x="205" y="151"/>
                    <a:pt x="249" y="116"/>
                  </a:cubicBezTo>
                  <a:lnTo>
                    <a:pt x="251" y="114"/>
                  </a:lnTo>
                  <a:lnTo>
                    <a:pt x="249" y="114"/>
                  </a:lnTo>
                  <a:cubicBezTo>
                    <a:pt x="243" y="111"/>
                    <a:pt x="235" y="108"/>
                    <a:pt x="228" y="106"/>
                  </a:cubicBezTo>
                  <a:cubicBezTo>
                    <a:pt x="207" y="96"/>
                    <a:pt x="180" y="82"/>
                    <a:pt x="160" y="65"/>
                  </a:cubicBezTo>
                  <a:lnTo>
                    <a:pt x="161" y="63"/>
                  </a:lnTo>
                  <a:lnTo>
                    <a:pt x="161" y="63"/>
                  </a:lnTo>
                  <a:lnTo>
                    <a:pt x="161" y="61"/>
                  </a:lnTo>
                  <a:lnTo>
                    <a:pt x="162" y="60"/>
                  </a:lnTo>
                  <a:lnTo>
                    <a:pt x="162" y="60"/>
                  </a:lnTo>
                  <a:lnTo>
                    <a:pt x="162" y="60"/>
                  </a:lnTo>
                  <a:cubicBezTo>
                    <a:pt x="163" y="58"/>
                    <a:pt x="163" y="58"/>
                    <a:pt x="163" y="58"/>
                  </a:cubicBezTo>
                  <a:lnTo>
                    <a:pt x="162" y="60"/>
                  </a:lnTo>
                  <a:lnTo>
                    <a:pt x="162" y="61"/>
                  </a:lnTo>
                  <a:lnTo>
                    <a:pt x="161" y="61"/>
                  </a:lnTo>
                  <a:lnTo>
                    <a:pt x="161" y="62"/>
                  </a:lnTo>
                  <a:lnTo>
                    <a:pt x="161" y="63"/>
                  </a:lnTo>
                  <a:lnTo>
                    <a:pt x="160" y="63"/>
                  </a:lnTo>
                  <a:cubicBezTo>
                    <a:pt x="160" y="65"/>
                    <a:pt x="160" y="65"/>
                    <a:pt x="160" y="65"/>
                  </a:cubicBezTo>
                  <a:cubicBezTo>
                    <a:pt x="149" y="58"/>
                    <a:pt x="146" y="48"/>
                    <a:pt x="146" y="38"/>
                  </a:cubicBezTo>
                  <a:cubicBezTo>
                    <a:pt x="146" y="17"/>
                    <a:pt x="170" y="10"/>
                    <a:pt x="180" y="7"/>
                  </a:cubicBezTo>
                  <a:cubicBezTo>
                    <a:pt x="194" y="3"/>
                    <a:pt x="207" y="3"/>
                    <a:pt x="207" y="3"/>
                  </a:cubicBezTo>
                  <a:cubicBezTo>
                    <a:pt x="217" y="0"/>
                    <a:pt x="217" y="0"/>
                    <a:pt x="217"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noAutofit/>
            </a:bodyPr>
            <a:lstStyle/>
            <a:p>
              <a:endParaRPr lang="zh-CN" altLang="en-US" sz="1015"/>
            </a:p>
          </p:txBody>
        </p:sp>
      </p:grpSp>
      <p:sp>
        <p:nvSpPr>
          <p:cNvPr id="10" name="矩形 9"/>
          <p:cNvSpPr/>
          <p:nvPr userDrawn="1">
            <p:custDataLst>
              <p:tags r:id="rId9"/>
            </p:custDataLst>
          </p:nvPr>
        </p:nvSpPr>
        <p:spPr>
          <a:xfrm>
            <a:off x="0" y="1270"/>
            <a:ext cx="9144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a:sym typeface="+mn-ea"/>
            </a:endParaRPr>
          </a:p>
        </p:txBody>
      </p:sp>
      <p:sp>
        <p:nvSpPr>
          <p:cNvPr id="2" name="标题 1"/>
          <p:cNvSpPr>
            <a:spLocks noGrp="1"/>
          </p:cNvSpPr>
          <p:nvPr>
            <p:ph type="title"/>
            <p:custDataLst>
              <p:tags r:id="rId10"/>
            </p:custDataLst>
          </p:nvPr>
        </p:nvSpPr>
        <p:spPr>
          <a:xfrm>
            <a:off x="434700" y="292846"/>
            <a:ext cx="8278200" cy="331473"/>
          </a:xfrm>
        </p:spPr>
        <p:txBody>
          <a:bodyPr>
            <a:normAutofit/>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1"/>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2"/>
            </p:custDataLst>
          </p:nvPr>
        </p:nvSpPr>
        <p:spPr>
          <a:xfrm>
            <a:off x="3087000" y="6389433"/>
            <a:ext cx="2970000" cy="237600"/>
          </a:xfrm>
        </p:spPr>
        <p:txBody>
          <a:bodyPr/>
          <a:lstStyle/>
          <a:p>
            <a:endParaRPr lang="zh-CN" altLang="en-US" dirty="0"/>
          </a:p>
        </p:txBody>
      </p:sp>
      <p:sp>
        <p:nvSpPr>
          <p:cNvPr id="5" name="灯片编号占位符 4"/>
          <p:cNvSpPr>
            <a:spLocks noGrp="1"/>
          </p:cNvSpPr>
          <p:nvPr>
            <p:ph type="sldNum" sz="quarter" idx="12"/>
            <p:custDataLst>
              <p:tags r:id="rId13"/>
            </p:custDataLst>
          </p:nvPr>
        </p:nvSpPr>
        <p:spPr>
          <a:xfrm>
            <a:off x="6457950" y="6389433"/>
            <a:ext cx="2025000" cy="237600"/>
          </a:xfrm>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4"/>
            </p:custDataLst>
          </p:nvPr>
        </p:nvSpPr>
        <p:spPr>
          <a:xfrm>
            <a:off x="434700" y="2025000"/>
            <a:ext cx="4006800" cy="2170800"/>
          </a:xfrm>
        </p:spPr>
        <p:txBody>
          <a:bodyPr>
            <a:normAutofit/>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5"/>
            </p:custDataLst>
          </p:nvPr>
        </p:nvSpPr>
        <p:spPr>
          <a:xfrm>
            <a:off x="4681800" y="2025000"/>
            <a:ext cx="4025700" cy="2170800"/>
          </a:xfrm>
        </p:spPr>
        <p:txBody>
          <a:bodyPr>
            <a:normAutofit/>
          </a:bodyPr>
          <a:lstStyle>
            <a:lvl1pPr>
              <a:defRPr baseline="0">
                <a:latin typeface="Arial" panose="020B0604020202020204" pitchFamily="34" charset="0"/>
                <a:ea typeface="微软雅黑" panose="020B0503020204020204" pitchFamily="34" charset="-122"/>
              </a:defRPr>
            </a:lvl1pPr>
            <a:lvl2pPr>
              <a:defRPr baseline="0">
                <a:latin typeface="Arial" panose="020B0604020202020204" pitchFamily="34" charset="0"/>
                <a:ea typeface="微软雅黑" panose="020B0503020204020204" pitchFamily="34" charset="-122"/>
              </a:defRPr>
            </a:lvl2pPr>
            <a:lvl3pPr>
              <a:defRPr baseline="0">
                <a:latin typeface="Arial" panose="020B0604020202020204" pitchFamily="34" charset="0"/>
                <a:ea typeface="微软雅黑" panose="020B0503020204020204" pitchFamily="34" charset="-122"/>
              </a:defRPr>
            </a:lvl3pPr>
            <a:lvl4pPr>
              <a:defRPr baseline="0">
                <a:latin typeface="Arial" panose="020B0604020202020204" pitchFamily="34" charset="0"/>
                <a:ea typeface="微软雅黑" panose="020B0503020204020204" pitchFamily="34" charset="-122"/>
              </a:defRPr>
            </a:lvl4pPr>
            <a:lvl5pPr>
              <a:defRPr baseline="0">
                <a:latin typeface="Arial" panose="020B060402020202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6"/>
            </p:custDataLst>
          </p:nvPr>
        </p:nvSpPr>
        <p:spPr>
          <a:xfrm>
            <a:off x="429300" y="4914450"/>
            <a:ext cx="4006800" cy="585900"/>
          </a:xfrm>
        </p:spPr>
        <p:txBody>
          <a:bodyPr>
            <a:normAutofit/>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7"/>
            </p:custDataLst>
          </p:nvPr>
        </p:nvSpPr>
        <p:spPr>
          <a:xfrm>
            <a:off x="4689900" y="4910850"/>
            <a:ext cx="4025700" cy="585900"/>
          </a:xfrm>
        </p:spPr>
        <p:txBody>
          <a:bodyPr>
            <a:normAutofit/>
          </a:bodyPr>
          <a:lstStyle>
            <a:lvl1pPr>
              <a:defRPr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1576668"/>
            <a:ext cx="9144000" cy="370466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015">
              <a:sym typeface="+mn-ea"/>
            </a:endParaRPr>
          </a:p>
        </p:txBody>
      </p:sp>
      <p:pic>
        <p:nvPicPr>
          <p:cNvPr id="51" name="图片 50"/>
          <p:cNvPicPr>
            <a:picLocks noChangeAspect="1"/>
          </p:cNvPicPr>
          <p:nvPr userDrawn="1">
            <p:custDataLst>
              <p:tags r:id="rId3"/>
            </p:custDataLst>
          </p:nvPr>
        </p:nvPicPr>
        <p:blipFill rotWithShape="1">
          <a:blip r:embed="rId4"/>
          <a:srcRect/>
          <a:stretch>
            <a:fillRect/>
          </a:stretch>
        </p:blipFill>
        <p:spPr>
          <a:xfrm>
            <a:off x="661511" y="312579"/>
            <a:ext cx="613410" cy="709613"/>
          </a:xfrm>
          <a:prstGeom prst="rect">
            <a:avLst/>
          </a:prstGeom>
        </p:spPr>
      </p:pic>
      <p:sp>
        <p:nvSpPr>
          <p:cNvPr id="53" name="Freeform 5"/>
          <p:cNvSpPr>
            <a:spLocks noEditPoints="1"/>
          </p:cNvSpPr>
          <p:nvPr userDrawn="1">
            <p:custDataLst>
              <p:tags r:id="rId5"/>
            </p:custDataLst>
          </p:nvPr>
        </p:nvSpPr>
        <p:spPr bwMode="auto">
          <a:xfrm>
            <a:off x="44291" y="14605"/>
            <a:ext cx="1058704" cy="1880870"/>
          </a:xfrm>
          <a:custGeom>
            <a:avLst/>
            <a:gdLst>
              <a:gd name="T0" fmla="*/ 0 w 120"/>
              <a:gd name="T1" fmla="*/ 61 h 122"/>
              <a:gd name="T2" fmla="*/ 60 w 120"/>
              <a:gd name="T3" fmla="*/ 0 h 122"/>
              <a:gd name="T4" fmla="*/ 60 w 120"/>
              <a:gd name="T5" fmla="*/ 0 h 122"/>
              <a:gd name="T6" fmla="*/ 120 w 120"/>
              <a:gd name="T7" fmla="*/ 61 h 122"/>
              <a:gd name="T8" fmla="*/ 120 w 120"/>
              <a:gd name="T9" fmla="*/ 61 h 122"/>
              <a:gd name="T10" fmla="*/ 120 w 120"/>
              <a:gd name="T11" fmla="*/ 61 h 122"/>
              <a:gd name="T12" fmla="*/ 60 w 120"/>
              <a:gd name="T13" fmla="*/ 122 h 122"/>
              <a:gd name="T14" fmla="*/ 60 w 120"/>
              <a:gd name="T15" fmla="*/ 122 h 122"/>
              <a:gd name="T16" fmla="*/ 0 w 120"/>
              <a:gd name="T17" fmla="*/ 61 h 122"/>
              <a:gd name="T18" fmla="*/ 4 w 120"/>
              <a:gd name="T19" fmla="*/ 61 h 122"/>
              <a:gd name="T20" fmla="*/ 60 w 120"/>
              <a:gd name="T21" fmla="*/ 118 h 122"/>
              <a:gd name="T22" fmla="*/ 60 w 120"/>
              <a:gd name="T23" fmla="*/ 118 h 122"/>
              <a:gd name="T24" fmla="*/ 116 w 120"/>
              <a:gd name="T25" fmla="*/ 61 h 122"/>
              <a:gd name="T26" fmla="*/ 116 w 120"/>
              <a:gd name="T27" fmla="*/ 61 h 122"/>
              <a:gd name="T28" fmla="*/ 116 w 120"/>
              <a:gd name="T29" fmla="*/ 61 h 122"/>
              <a:gd name="T30" fmla="*/ 60 w 120"/>
              <a:gd name="T31" fmla="*/ 4 h 122"/>
              <a:gd name="T32" fmla="*/ 60 w 120"/>
              <a:gd name="T33" fmla="*/ 4 h 122"/>
              <a:gd name="T34" fmla="*/ 4 w 120"/>
              <a:gd name="T35" fmla="*/ 6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23" h="2962">
                <a:moveTo>
                  <a:pt x="750" y="2861"/>
                </a:moveTo>
                <a:lnTo>
                  <a:pt x="750" y="2861"/>
                </a:lnTo>
                <a:lnTo>
                  <a:pt x="749" y="2861"/>
                </a:lnTo>
                <a:lnTo>
                  <a:pt x="748" y="2861"/>
                </a:lnTo>
                <a:lnTo>
                  <a:pt x="748" y="2861"/>
                </a:lnTo>
                <a:lnTo>
                  <a:pt x="747" y="2861"/>
                </a:lnTo>
                <a:lnTo>
                  <a:pt x="746" y="2861"/>
                </a:lnTo>
                <a:lnTo>
                  <a:pt x="745" y="2861"/>
                </a:lnTo>
                <a:lnTo>
                  <a:pt x="745" y="2861"/>
                </a:lnTo>
                <a:lnTo>
                  <a:pt x="744" y="2861"/>
                </a:lnTo>
                <a:lnTo>
                  <a:pt x="743" y="2861"/>
                </a:lnTo>
                <a:lnTo>
                  <a:pt x="743" y="2861"/>
                </a:lnTo>
                <a:lnTo>
                  <a:pt x="750" y="2861"/>
                </a:lnTo>
                <a:close/>
                <a:moveTo>
                  <a:pt x="1121" y="1273"/>
                </a:moveTo>
                <a:lnTo>
                  <a:pt x="811" y="1664"/>
                </a:lnTo>
                <a:lnTo>
                  <a:pt x="825" y="1737"/>
                </a:lnTo>
                <a:lnTo>
                  <a:pt x="987" y="1671"/>
                </a:lnTo>
                <a:lnTo>
                  <a:pt x="1121" y="1273"/>
                </a:lnTo>
                <a:close/>
                <a:moveTo>
                  <a:pt x="1222" y="1130"/>
                </a:moveTo>
                <a:lnTo>
                  <a:pt x="1227" y="1158"/>
                </a:lnTo>
                <a:lnTo>
                  <a:pt x="1250" y="1152"/>
                </a:lnTo>
                <a:lnTo>
                  <a:pt x="1244" y="1146"/>
                </a:lnTo>
                <a:cubicBezTo>
                  <a:pt x="1238" y="1140"/>
                  <a:pt x="1231" y="1135"/>
                  <a:pt x="1223" y="1131"/>
                </a:cubicBezTo>
                <a:lnTo>
                  <a:pt x="1222" y="1130"/>
                </a:lnTo>
                <a:close/>
                <a:moveTo>
                  <a:pt x="845" y="1120"/>
                </a:moveTo>
                <a:lnTo>
                  <a:pt x="846" y="1120"/>
                </a:lnTo>
                <a:lnTo>
                  <a:pt x="847" y="1120"/>
                </a:lnTo>
                <a:lnTo>
                  <a:pt x="848" y="1121"/>
                </a:lnTo>
                <a:lnTo>
                  <a:pt x="849" y="1121"/>
                </a:lnTo>
                <a:lnTo>
                  <a:pt x="851" y="1122"/>
                </a:lnTo>
                <a:lnTo>
                  <a:pt x="852" y="1123"/>
                </a:lnTo>
                <a:lnTo>
                  <a:pt x="851" y="1123"/>
                </a:lnTo>
                <a:lnTo>
                  <a:pt x="851" y="1122"/>
                </a:lnTo>
                <a:lnTo>
                  <a:pt x="849" y="1122"/>
                </a:lnTo>
                <a:lnTo>
                  <a:pt x="849" y="1121"/>
                </a:lnTo>
                <a:lnTo>
                  <a:pt x="848" y="1121"/>
                </a:lnTo>
                <a:lnTo>
                  <a:pt x="848" y="1121"/>
                </a:lnTo>
                <a:lnTo>
                  <a:pt x="846" y="1120"/>
                </a:lnTo>
                <a:lnTo>
                  <a:pt x="845" y="1120"/>
                </a:lnTo>
                <a:lnTo>
                  <a:pt x="845" y="1120"/>
                </a:lnTo>
                <a:close/>
                <a:moveTo>
                  <a:pt x="844" y="1119"/>
                </a:moveTo>
                <a:cubicBezTo>
                  <a:pt x="844" y="1119"/>
                  <a:pt x="844" y="1119"/>
                  <a:pt x="844" y="1119"/>
                </a:cubicBezTo>
                <a:lnTo>
                  <a:pt x="844" y="1119"/>
                </a:lnTo>
                <a:lnTo>
                  <a:pt x="844" y="1119"/>
                </a:lnTo>
                <a:close/>
                <a:moveTo>
                  <a:pt x="1041" y="1110"/>
                </a:moveTo>
                <a:lnTo>
                  <a:pt x="1023" y="1113"/>
                </a:lnTo>
                <a:cubicBezTo>
                  <a:pt x="911" y="1137"/>
                  <a:pt x="786" y="1206"/>
                  <a:pt x="717" y="1313"/>
                </a:cubicBezTo>
                <a:cubicBezTo>
                  <a:pt x="717" y="1313"/>
                  <a:pt x="717" y="1313"/>
                  <a:pt x="717" y="1312"/>
                </a:cubicBezTo>
                <a:lnTo>
                  <a:pt x="716" y="1312"/>
                </a:lnTo>
                <a:lnTo>
                  <a:pt x="716" y="1312"/>
                </a:lnTo>
                <a:cubicBezTo>
                  <a:pt x="716" y="1312"/>
                  <a:pt x="716" y="1311"/>
                  <a:pt x="715" y="1311"/>
                </a:cubicBezTo>
                <a:lnTo>
                  <a:pt x="715" y="1310"/>
                </a:lnTo>
                <a:lnTo>
                  <a:pt x="715" y="1310"/>
                </a:lnTo>
                <a:lnTo>
                  <a:pt x="714" y="1309"/>
                </a:lnTo>
                <a:lnTo>
                  <a:pt x="713" y="1308"/>
                </a:lnTo>
                <a:lnTo>
                  <a:pt x="712" y="1308"/>
                </a:lnTo>
                <a:lnTo>
                  <a:pt x="712" y="1308"/>
                </a:lnTo>
                <a:lnTo>
                  <a:pt x="712" y="1307"/>
                </a:lnTo>
                <a:lnTo>
                  <a:pt x="711" y="1307"/>
                </a:lnTo>
                <a:lnTo>
                  <a:pt x="711" y="1306"/>
                </a:lnTo>
                <a:lnTo>
                  <a:pt x="711" y="1307"/>
                </a:lnTo>
                <a:lnTo>
                  <a:pt x="711" y="1307"/>
                </a:lnTo>
                <a:lnTo>
                  <a:pt x="712" y="1308"/>
                </a:lnTo>
                <a:lnTo>
                  <a:pt x="713" y="1308"/>
                </a:lnTo>
                <a:lnTo>
                  <a:pt x="713" y="1309"/>
                </a:lnTo>
                <a:lnTo>
                  <a:pt x="714" y="1309"/>
                </a:lnTo>
                <a:lnTo>
                  <a:pt x="714" y="1310"/>
                </a:lnTo>
                <a:lnTo>
                  <a:pt x="715" y="1310"/>
                </a:lnTo>
                <a:lnTo>
                  <a:pt x="716" y="1312"/>
                </a:lnTo>
                <a:lnTo>
                  <a:pt x="717" y="1313"/>
                </a:lnTo>
                <a:cubicBezTo>
                  <a:pt x="676" y="1380"/>
                  <a:pt x="656" y="1467"/>
                  <a:pt x="656" y="1555"/>
                </a:cubicBezTo>
                <a:cubicBezTo>
                  <a:pt x="656" y="1696"/>
                  <a:pt x="710" y="1831"/>
                  <a:pt x="771" y="1865"/>
                </a:cubicBezTo>
                <a:cubicBezTo>
                  <a:pt x="784" y="1871"/>
                  <a:pt x="798" y="1878"/>
                  <a:pt x="818" y="1878"/>
                </a:cubicBezTo>
                <a:cubicBezTo>
                  <a:pt x="818" y="1878"/>
                  <a:pt x="818" y="1878"/>
                  <a:pt x="825" y="1878"/>
                </a:cubicBezTo>
                <a:cubicBezTo>
                  <a:pt x="926" y="1878"/>
                  <a:pt x="1095" y="1743"/>
                  <a:pt x="1196" y="1582"/>
                </a:cubicBezTo>
                <a:cubicBezTo>
                  <a:pt x="1264" y="1488"/>
                  <a:pt x="1291" y="1380"/>
                  <a:pt x="1291" y="1292"/>
                </a:cubicBezTo>
                <a:cubicBezTo>
                  <a:pt x="1291" y="1260"/>
                  <a:pt x="1287" y="1230"/>
                  <a:pt x="1279" y="1205"/>
                </a:cubicBezTo>
                <a:lnTo>
                  <a:pt x="1278" y="1202"/>
                </a:lnTo>
                <a:lnTo>
                  <a:pt x="1203" y="1225"/>
                </a:lnTo>
                <a:lnTo>
                  <a:pt x="1197" y="1214"/>
                </a:lnTo>
                <a:lnTo>
                  <a:pt x="1027" y="1710"/>
                </a:lnTo>
                <a:lnTo>
                  <a:pt x="784" y="1812"/>
                </a:lnTo>
                <a:lnTo>
                  <a:pt x="750" y="1664"/>
                </a:lnTo>
                <a:lnTo>
                  <a:pt x="750" y="1651"/>
                </a:lnTo>
                <a:lnTo>
                  <a:pt x="1148" y="1155"/>
                </a:lnTo>
                <a:lnTo>
                  <a:pt x="1041" y="1170"/>
                </a:lnTo>
                <a:lnTo>
                  <a:pt x="1041" y="1110"/>
                </a:lnTo>
                <a:close/>
                <a:moveTo>
                  <a:pt x="1215" y="721"/>
                </a:moveTo>
                <a:cubicBezTo>
                  <a:pt x="1209" y="782"/>
                  <a:pt x="1195" y="849"/>
                  <a:pt x="1188" y="869"/>
                </a:cubicBezTo>
                <a:cubicBezTo>
                  <a:pt x="1188" y="876"/>
                  <a:pt x="1195" y="889"/>
                  <a:pt x="1209" y="903"/>
                </a:cubicBezTo>
                <a:cubicBezTo>
                  <a:pt x="1229" y="916"/>
                  <a:pt x="1249" y="923"/>
                  <a:pt x="1263" y="923"/>
                </a:cubicBezTo>
                <a:cubicBezTo>
                  <a:pt x="1270" y="923"/>
                  <a:pt x="1345" y="883"/>
                  <a:pt x="1406" y="849"/>
                </a:cubicBezTo>
                <a:cubicBezTo>
                  <a:pt x="1412" y="842"/>
                  <a:pt x="1419" y="836"/>
                  <a:pt x="1433" y="836"/>
                </a:cubicBezTo>
                <a:cubicBezTo>
                  <a:pt x="1419" y="836"/>
                  <a:pt x="1412" y="836"/>
                  <a:pt x="1399" y="836"/>
                </a:cubicBezTo>
                <a:cubicBezTo>
                  <a:pt x="1365" y="836"/>
                  <a:pt x="1331" y="836"/>
                  <a:pt x="1304" y="829"/>
                </a:cubicBezTo>
                <a:cubicBezTo>
                  <a:pt x="1256" y="815"/>
                  <a:pt x="1236" y="768"/>
                  <a:pt x="1215" y="721"/>
                </a:cubicBezTo>
                <a:close/>
                <a:moveTo>
                  <a:pt x="1188" y="593"/>
                </a:moveTo>
                <a:cubicBezTo>
                  <a:pt x="1195" y="593"/>
                  <a:pt x="1195" y="593"/>
                  <a:pt x="1195" y="593"/>
                </a:cubicBezTo>
                <a:cubicBezTo>
                  <a:pt x="1229" y="593"/>
                  <a:pt x="1229" y="593"/>
                  <a:pt x="1229" y="593"/>
                </a:cubicBezTo>
                <a:cubicBezTo>
                  <a:pt x="1236" y="593"/>
                  <a:pt x="1236" y="593"/>
                  <a:pt x="1236" y="593"/>
                </a:cubicBezTo>
                <a:cubicBezTo>
                  <a:pt x="1236" y="600"/>
                  <a:pt x="1236" y="600"/>
                  <a:pt x="1236" y="600"/>
                </a:cubicBezTo>
                <a:cubicBezTo>
                  <a:pt x="1236" y="600"/>
                  <a:pt x="1236" y="606"/>
                  <a:pt x="1236" y="606"/>
                </a:cubicBezTo>
                <a:cubicBezTo>
                  <a:pt x="1243" y="613"/>
                  <a:pt x="1243" y="620"/>
                  <a:pt x="1243" y="627"/>
                </a:cubicBezTo>
                <a:cubicBezTo>
                  <a:pt x="1249" y="647"/>
                  <a:pt x="1256" y="667"/>
                  <a:pt x="1263" y="687"/>
                </a:cubicBezTo>
                <a:cubicBezTo>
                  <a:pt x="1277" y="734"/>
                  <a:pt x="1311" y="775"/>
                  <a:pt x="1317" y="775"/>
                </a:cubicBezTo>
                <a:cubicBezTo>
                  <a:pt x="1338" y="775"/>
                  <a:pt x="1365" y="782"/>
                  <a:pt x="1399" y="782"/>
                </a:cubicBezTo>
                <a:cubicBezTo>
                  <a:pt x="1467" y="782"/>
                  <a:pt x="1528" y="775"/>
                  <a:pt x="1535" y="775"/>
                </a:cubicBezTo>
                <a:cubicBezTo>
                  <a:pt x="1541" y="775"/>
                  <a:pt x="1541" y="775"/>
                  <a:pt x="1541" y="775"/>
                </a:cubicBezTo>
                <a:cubicBezTo>
                  <a:pt x="1555" y="822"/>
                  <a:pt x="1555" y="822"/>
                  <a:pt x="1555" y="822"/>
                </a:cubicBezTo>
                <a:cubicBezTo>
                  <a:pt x="1548" y="822"/>
                  <a:pt x="1548" y="822"/>
                  <a:pt x="1548" y="822"/>
                </a:cubicBezTo>
                <a:cubicBezTo>
                  <a:pt x="1541" y="829"/>
                  <a:pt x="1541" y="829"/>
                  <a:pt x="1541" y="829"/>
                </a:cubicBezTo>
                <a:cubicBezTo>
                  <a:pt x="1535" y="836"/>
                  <a:pt x="1521" y="842"/>
                  <a:pt x="1514" y="849"/>
                </a:cubicBezTo>
                <a:cubicBezTo>
                  <a:pt x="1494" y="862"/>
                  <a:pt x="1460" y="876"/>
                  <a:pt x="1433" y="896"/>
                </a:cubicBezTo>
                <a:cubicBezTo>
                  <a:pt x="1372" y="930"/>
                  <a:pt x="1304" y="970"/>
                  <a:pt x="1270" y="977"/>
                </a:cubicBezTo>
                <a:cubicBezTo>
                  <a:pt x="1270" y="977"/>
                  <a:pt x="1263" y="977"/>
                  <a:pt x="1263" y="977"/>
                </a:cubicBezTo>
                <a:cubicBezTo>
                  <a:pt x="1202" y="970"/>
                  <a:pt x="1141" y="930"/>
                  <a:pt x="1134" y="869"/>
                </a:cubicBezTo>
                <a:cubicBezTo>
                  <a:pt x="1134" y="862"/>
                  <a:pt x="1134" y="862"/>
                  <a:pt x="1134" y="856"/>
                </a:cubicBezTo>
                <a:cubicBezTo>
                  <a:pt x="1141" y="815"/>
                  <a:pt x="1182" y="606"/>
                  <a:pt x="1182" y="600"/>
                </a:cubicBezTo>
                <a:cubicBezTo>
                  <a:pt x="1188" y="593"/>
                  <a:pt x="1188" y="593"/>
                  <a:pt x="1188" y="593"/>
                </a:cubicBezTo>
                <a:close/>
                <a:moveTo>
                  <a:pt x="1500" y="505"/>
                </a:moveTo>
                <a:lnTo>
                  <a:pt x="1514" y="505"/>
                </a:lnTo>
                <a:lnTo>
                  <a:pt x="1548" y="505"/>
                </a:lnTo>
                <a:lnTo>
                  <a:pt x="1548" y="560"/>
                </a:lnTo>
                <a:lnTo>
                  <a:pt x="1534" y="560"/>
                </a:lnTo>
                <a:lnTo>
                  <a:pt x="1514" y="560"/>
                </a:lnTo>
                <a:lnTo>
                  <a:pt x="1500" y="560"/>
                </a:lnTo>
                <a:lnTo>
                  <a:pt x="1500" y="505"/>
                </a:lnTo>
                <a:close/>
                <a:moveTo>
                  <a:pt x="1350" y="452"/>
                </a:moveTo>
                <a:lnTo>
                  <a:pt x="1404" y="497"/>
                </a:lnTo>
                <a:lnTo>
                  <a:pt x="1370" y="538"/>
                </a:lnTo>
                <a:lnTo>
                  <a:pt x="1332" y="504"/>
                </a:lnTo>
                <a:lnTo>
                  <a:pt x="1318" y="497"/>
                </a:lnTo>
                <a:lnTo>
                  <a:pt x="1350" y="452"/>
                </a:lnTo>
                <a:close/>
                <a:moveTo>
                  <a:pt x="366" y="363"/>
                </a:moveTo>
                <a:cubicBezTo>
                  <a:pt x="367" y="363"/>
                  <a:pt x="369" y="365"/>
                  <a:pt x="372" y="367"/>
                </a:cubicBezTo>
                <a:lnTo>
                  <a:pt x="373" y="367"/>
                </a:lnTo>
                <a:lnTo>
                  <a:pt x="373" y="370"/>
                </a:lnTo>
                <a:cubicBezTo>
                  <a:pt x="366" y="363"/>
                  <a:pt x="366" y="363"/>
                  <a:pt x="366" y="363"/>
                </a:cubicBezTo>
                <a:close/>
                <a:moveTo>
                  <a:pt x="373" y="363"/>
                </a:moveTo>
                <a:lnTo>
                  <a:pt x="373" y="363"/>
                </a:lnTo>
                <a:lnTo>
                  <a:pt x="372" y="363"/>
                </a:lnTo>
                <a:lnTo>
                  <a:pt x="371" y="363"/>
                </a:lnTo>
                <a:lnTo>
                  <a:pt x="371" y="363"/>
                </a:lnTo>
                <a:lnTo>
                  <a:pt x="370" y="363"/>
                </a:lnTo>
                <a:lnTo>
                  <a:pt x="369" y="363"/>
                </a:lnTo>
                <a:lnTo>
                  <a:pt x="368" y="363"/>
                </a:lnTo>
                <a:lnTo>
                  <a:pt x="368" y="363"/>
                </a:lnTo>
                <a:lnTo>
                  <a:pt x="367" y="363"/>
                </a:lnTo>
                <a:lnTo>
                  <a:pt x="366" y="363"/>
                </a:lnTo>
                <a:lnTo>
                  <a:pt x="366" y="363"/>
                </a:lnTo>
                <a:lnTo>
                  <a:pt x="373" y="363"/>
                </a:lnTo>
                <a:close/>
                <a:moveTo>
                  <a:pt x="1311" y="277"/>
                </a:moveTo>
                <a:cubicBezTo>
                  <a:pt x="1108" y="277"/>
                  <a:pt x="945" y="445"/>
                  <a:pt x="945" y="647"/>
                </a:cubicBezTo>
                <a:cubicBezTo>
                  <a:pt x="945" y="849"/>
                  <a:pt x="1108" y="1017"/>
                  <a:pt x="1311" y="1017"/>
                </a:cubicBezTo>
                <a:cubicBezTo>
                  <a:pt x="1513" y="1017"/>
                  <a:pt x="1676" y="849"/>
                  <a:pt x="1676" y="647"/>
                </a:cubicBezTo>
                <a:cubicBezTo>
                  <a:pt x="1676" y="640"/>
                  <a:pt x="1676" y="640"/>
                  <a:pt x="1676" y="640"/>
                </a:cubicBezTo>
                <a:cubicBezTo>
                  <a:pt x="1676" y="510"/>
                  <a:pt x="1608" y="397"/>
                  <a:pt x="1506" y="333"/>
                </a:cubicBezTo>
                <a:lnTo>
                  <a:pt x="1502" y="330"/>
                </a:lnTo>
                <a:lnTo>
                  <a:pt x="1502" y="330"/>
                </a:lnTo>
                <a:cubicBezTo>
                  <a:pt x="1493" y="330"/>
                  <a:pt x="1493" y="330"/>
                  <a:pt x="1493" y="330"/>
                </a:cubicBezTo>
                <a:lnTo>
                  <a:pt x="1494" y="325"/>
                </a:lnTo>
                <a:lnTo>
                  <a:pt x="1485" y="320"/>
                </a:lnTo>
                <a:lnTo>
                  <a:pt x="1474" y="315"/>
                </a:lnTo>
                <a:lnTo>
                  <a:pt x="1474" y="315"/>
                </a:lnTo>
                <a:cubicBezTo>
                  <a:pt x="1472" y="316"/>
                  <a:pt x="1472" y="316"/>
                  <a:pt x="1472" y="316"/>
                </a:cubicBezTo>
                <a:lnTo>
                  <a:pt x="1470" y="313"/>
                </a:lnTo>
                <a:lnTo>
                  <a:pt x="1469" y="312"/>
                </a:lnTo>
                <a:cubicBezTo>
                  <a:pt x="1421" y="290"/>
                  <a:pt x="1368" y="277"/>
                  <a:pt x="1311" y="277"/>
                </a:cubicBezTo>
                <a:close/>
                <a:moveTo>
                  <a:pt x="1635" y="210"/>
                </a:moveTo>
                <a:lnTo>
                  <a:pt x="1633" y="212"/>
                </a:lnTo>
                <a:cubicBezTo>
                  <a:pt x="1616" y="229"/>
                  <a:pt x="1594" y="242"/>
                  <a:pt x="1574" y="255"/>
                </a:cubicBezTo>
                <a:cubicBezTo>
                  <a:pt x="1566" y="261"/>
                  <a:pt x="1559" y="266"/>
                  <a:pt x="1552" y="270"/>
                </a:cubicBezTo>
                <a:lnTo>
                  <a:pt x="1543" y="276"/>
                </a:lnTo>
                <a:lnTo>
                  <a:pt x="1551" y="276"/>
                </a:lnTo>
                <a:cubicBezTo>
                  <a:pt x="1554" y="276"/>
                  <a:pt x="1557" y="276"/>
                  <a:pt x="1561" y="276"/>
                </a:cubicBezTo>
                <a:cubicBezTo>
                  <a:pt x="1581" y="276"/>
                  <a:pt x="1608" y="276"/>
                  <a:pt x="1635" y="276"/>
                </a:cubicBezTo>
                <a:cubicBezTo>
                  <a:pt x="1655" y="276"/>
                  <a:pt x="1662" y="276"/>
                  <a:pt x="1662" y="276"/>
                </a:cubicBezTo>
                <a:cubicBezTo>
                  <a:pt x="1662" y="269"/>
                  <a:pt x="1669" y="269"/>
                  <a:pt x="1669" y="269"/>
                </a:cubicBezTo>
                <a:cubicBezTo>
                  <a:pt x="1669" y="263"/>
                  <a:pt x="1669" y="256"/>
                  <a:pt x="1676" y="249"/>
                </a:cubicBezTo>
                <a:cubicBezTo>
                  <a:pt x="1669" y="249"/>
                  <a:pt x="1669" y="249"/>
                  <a:pt x="1669" y="249"/>
                </a:cubicBezTo>
                <a:cubicBezTo>
                  <a:pt x="1655" y="249"/>
                  <a:pt x="1655" y="249"/>
                  <a:pt x="1655" y="249"/>
                </a:cubicBezTo>
                <a:cubicBezTo>
                  <a:pt x="1655" y="242"/>
                  <a:pt x="1655" y="242"/>
                  <a:pt x="1655" y="242"/>
                </a:cubicBezTo>
                <a:cubicBezTo>
                  <a:pt x="1628" y="236"/>
                  <a:pt x="1628" y="236"/>
                  <a:pt x="1628" y="236"/>
                </a:cubicBezTo>
                <a:cubicBezTo>
                  <a:pt x="1628" y="222"/>
                  <a:pt x="1628" y="222"/>
                  <a:pt x="1628" y="222"/>
                </a:cubicBezTo>
                <a:cubicBezTo>
                  <a:pt x="1628" y="215"/>
                  <a:pt x="1635" y="215"/>
                  <a:pt x="1635" y="215"/>
                </a:cubicBezTo>
                <a:cubicBezTo>
                  <a:pt x="1635" y="215"/>
                  <a:pt x="1635" y="215"/>
                  <a:pt x="1635" y="211"/>
                </a:cubicBezTo>
                <a:lnTo>
                  <a:pt x="1635" y="210"/>
                </a:lnTo>
                <a:close/>
                <a:moveTo>
                  <a:pt x="1696" y="209"/>
                </a:moveTo>
                <a:cubicBezTo>
                  <a:pt x="1696" y="209"/>
                  <a:pt x="1696" y="212"/>
                  <a:pt x="1694" y="217"/>
                </a:cubicBezTo>
                <a:lnTo>
                  <a:pt x="1694" y="217"/>
                </a:lnTo>
                <a:lnTo>
                  <a:pt x="1694" y="218"/>
                </a:lnTo>
                <a:cubicBezTo>
                  <a:pt x="1689" y="222"/>
                  <a:pt x="1688" y="223"/>
                  <a:pt x="1682" y="229"/>
                </a:cubicBezTo>
                <a:cubicBezTo>
                  <a:pt x="1682" y="236"/>
                  <a:pt x="1682" y="236"/>
                  <a:pt x="1682" y="236"/>
                </a:cubicBezTo>
                <a:cubicBezTo>
                  <a:pt x="1687" y="231"/>
                  <a:pt x="1691" y="226"/>
                  <a:pt x="1693" y="221"/>
                </a:cubicBezTo>
                <a:lnTo>
                  <a:pt x="1694" y="217"/>
                </a:lnTo>
                <a:lnTo>
                  <a:pt x="1696" y="215"/>
                </a:lnTo>
                <a:cubicBezTo>
                  <a:pt x="1696" y="209"/>
                  <a:pt x="1696" y="209"/>
                  <a:pt x="1696" y="209"/>
                </a:cubicBezTo>
                <a:close/>
                <a:moveTo>
                  <a:pt x="1526" y="0"/>
                </a:moveTo>
                <a:cubicBezTo>
                  <a:pt x="1560" y="0"/>
                  <a:pt x="1587" y="27"/>
                  <a:pt x="1614" y="54"/>
                </a:cubicBezTo>
                <a:cubicBezTo>
                  <a:pt x="1641" y="81"/>
                  <a:pt x="1661" y="114"/>
                  <a:pt x="1668" y="148"/>
                </a:cubicBezTo>
                <a:cubicBezTo>
                  <a:pt x="1668" y="151"/>
                  <a:pt x="1667" y="155"/>
                  <a:pt x="1666" y="158"/>
                </a:cubicBezTo>
                <a:lnTo>
                  <a:pt x="1666" y="159"/>
                </a:lnTo>
                <a:lnTo>
                  <a:pt x="1668" y="157"/>
                </a:lnTo>
                <a:cubicBezTo>
                  <a:pt x="1674" y="152"/>
                  <a:pt x="1683" y="148"/>
                  <a:pt x="1696" y="148"/>
                </a:cubicBezTo>
                <a:cubicBezTo>
                  <a:pt x="1709" y="148"/>
                  <a:pt x="1716" y="148"/>
                  <a:pt x="1723" y="155"/>
                </a:cubicBezTo>
                <a:cubicBezTo>
                  <a:pt x="1736" y="168"/>
                  <a:pt x="1750" y="188"/>
                  <a:pt x="1750" y="209"/>
                </a:cubicBezTo>
                <a:cubicBezTo>
                  <a:pt x="1750" y="229"/>
                  <a:pt x="1743" y="249"/>
                  <a:pt x="1730" y="269"/>
                </a:cubicBezTo>
                <a:cubicBezTo>
                  <a:pt x="1716" y="283"/>
                  <a:pt x="1716" y="290"/>
                  <a:pt x="1709" y="303"/>
                </a:cubicBezTo>
                <a:cubicBezTo>
                  <a:pt x="1696" y="323"/>
                  <a:pt x="1676" y="330"/>
                  <a:pt x="1642" y="330"/>
                </a:cubicBezTo>
                <a:cubicBezTo>
                  <a:pt x="1625" y="330"/>
                  <a:pt x="1610" y="330"/>
                  <a:pt x="1596" y="330"/>
                </a:cubicBezTo>
                <a:lnTo>
                  <a:pt x="1591" y="330"/>
                </a:lnTo>
                <a:lnTo>
                  <a:pt x="1602" y="340"/>
                </a:lnTo>
                <a:cubicBezTo>
                  <a:pt x="1678" y="415"/>
                  <a:pt x="1727" y="518"/>
                  <a:pt x="1730" y="634"/>
                </a:cubicBezTo>
                <a:cubicBezTo>
                  <a:pt x="1730" y="647"/>
                  <a:pt x="1730" y="647"/>
                  <a:pt x="1730" y="647"/>
                </a:cubicBezTo>
                <a:cubicBezTo>
                  <a:pt x="1730" y="883"/>
                  <a:pt x="1547" y="1071"/>
                  <a:pt x="1311" y="1071"/>
                </a:cubicBezTo>
                <a:cubicBezTo>
                  <a:pt x="1289" y="1071"/>
                  <a:pt x="1268" y="1069"/>
                  <a:pt x="1247" y="1066"/>
                </a:cubicBezTo>
                <a:lnTo>
                  <a:pt x="1244" y="1066"/>
                </a:lnTo>
                <a:lnTo>
                  <a:pt x="1240" y="1078"/>
                </a:lnTo>
                <a:lnTo>
                  <a:pt x="1250" y="1084"/>
                </a:lnTo>
                <a:cubicBezTo>
                  <a:pt x="1273" y="1099"/>
                  <a:pt x="1290" y="1117"/>
                  <a:pt x="1304" y="1138"/>
                </a:cubicBezTo>
                <a:lnTo>
                  <a:pt x="1307" y="1143"/>
                </a:lnTo>
                <a:lnTo>
                  <a:pt x="1312" y="1141"/>
                </a:lnTo>
                <a:cubicBezTo>
                  <a:pt x="1332" y="1134"/>
                  <a:pt x="1355" y="1122"/>
                  <a:pt x="1379" y="1110"/>
                </a:cubicBezTo>
                <a:cubicBezTo>
                  <a:pt x="1440" y="1083"/>
                  <a:pt x="1521" y="1050"/>
                  <a:pt x="1602" y="1016"/>
                </a:cubicBezTo>
                <a:cubicBezTo>
                  <a:pt x="1771" y="942"/>
                  <a:pt x="1939" y="875"/>
                  <a:pt x="2007" y="868"/>
                </a:cubicBezTo>
                <a:cubicBezTo>
                  <a:pt x="2007" y="868"/>
                  <a:pt x="2014" y="868"/>
                  <a:pt x="2020" y="868"/>
                </a:cubicBezTo>
                <a:cubicBezTo>
                  <a:pt x="2122" y="868"/>
                  <a:pt x="2209" y="902"/>
                  <a:pt x="2209" y="902"/>
                </a:cubicBezTo>
                <a:cubicBezTo>
                  <a:pt x="2223" y="908"/>
                  <a:pt x="2223" y="908"/>
                  <a:pt x="2223" y="908"/>
                </a:cubicBezTo>
                <a:cubicBezTo>
                  <a:pt x="2209" y="955"/>
                  <a:pt x="2209" y="955"/>
                  <a:pt x="2209" y="955"/>
                </a:cubicBezTo>
                <a:cubicBezTo>
                  <a:pt x="2196" y="955"/>
                  <a:pt x="2196" y="955"/>
                  <a:pt x="2196" y="955"/>
                </a:cubicBezTo>
                <a:cubicBezTo>
                  <a:pt x="2196" y="955"/>
                  <a:pt x="2189" y="949"/>
                  <a:pt x="2189" y="949"/>
                </a:cubicBezTo>
                <a:cubicBezTo>
                  <a:pt x="2189" y="949"/>
                  <a:pt x="2182" y="949"/>
                  <a:pt x="2182" y="949"/>
                </a:cubicBezTo>
                <a:cubicBezTo>
                  <a:pt x="2169" y="942"/>
                  <a:pt x="2155" y="942"/>
                  <a:pt x="2142" y="935"/>
                </a:cubicBezTo>
                <a:cubicBezTo>
                  <a:pt x="2108" y="929"/>
                  <a:pt x="2068" y="922"/>
                  <a:pt x="2020" y="922"/>
                </a:cubicBezTo>
                <a:cubicBezTo>
                  <a:pt x="2014" y="922"/>
                  <a:pt x="2014" y="922"/>
                  <a:pt x="2007" y="922"/>
                </a:cubicBezTo>
                <a:cubicBezTo>
                  <a:pt x="1973" y="922"/>
                  <a:pt x="1784" y="996"/>
                  <a:pt x="1622" y="1063"/>
                </a:cubicBezTo>
                <a:cubicBezTo>
                  <a:pt x="1500" y="1119"/>
                  <a:pt x="1383" y="1170"/>
                  <a:pt x="1331" y="1193"/>
                </a:cubicBezTo>
                <a:lnTo>
                  <a:pt x="1331" y="1193"/>
                </a:lnTo>
                <a:lnTo>
                  <a:pt x="1332" y="1199"/>
                </a:lnTo>
                <a:cubicBezTo>
                  <a:pt x="1341" y="1227"/>
                  <a:pt x="1345" y="1259"/>
                  <a:pt x="1345" y="1292"/>
                </a:cubicBezTo>
                <a:cubicBezTo>
                  <a:pt x="1345" y="1393"/>
                  <a:pt x="1311" y="1508"/>
                  <a:pt x="1244" y="1616"/>
                </a:cubicBezTo>
                <a:cubicBezTo>
                  <a:pt x="1152" y="1758"/>
                  <a:pt x="1012" y="1882"/>
                  <a:pt x="885" y="1920"/>
                </a:cubicBezTo>
                <a:lnTo>
                  <a:pt x="885" y="1920"/>
                </a:lnTo>
                <a:lnTo>
                  <a:pt x="885" y="1920"/>
                </a:lnTo>
                <a:cubicBezTo>
                  <a:pt x="883" y="1926"/>
                  <a:pt x="878" y="1933"/>
                  <a:pt x="878" y="1945"/>
                </a:cubicBezTo>
                <a:cubicBezTo>
                  <a:pt x="878" y="1965"/>
                  <a:pt x="871" y="1999"/>
                  <a:pt x="865" y="2032"/>
                </a:cubicBezTo>
                <a:cubicBezTo>
                  <a:pt x="851" y="2113"/>
                  <a:pt x="831" y="2214"/>
                  <a:pt x="817" y="2322"/>
                </a:cubicBezTo>
                <a:cubicBezTo>
                  <a:pt x="784" y="2538"/>
                  <a:pt x="750" y="2780"/>
                  <a:pt x="743" y="2861"/>
                </a:cubicBezTo>
                <a:cubicBezTo>
                  <a:pt x="743" y="2874"/>
                  <a:pt x="750" y="2881"/>
                  <a:pt x="750" y="2881"/>
                </a:cubicBezTo>
                <a:cubicBezTo>
                  <a:pt x="750" y="2895"/>
                  <a:pt x="777" y="2908"/>
                  <a:pt x="817" y="2908"/>
                </a:cubicBezTo>
                <a:cubicBezTo>
                  <a:pt x="865" y="2908"/>
                  <a:pt x="912" y="2895"/>
                  <a:pt x="912" y="2895"/>
                </a:cubicBezTo>
                <a:cubicBezTo>
                  <a:pt x="912" y="2895"/>
                  <a:pt x="912" y="2895"/>
                  <a:pt x="919" y="2895"/>
                </a:cubicBezTo>
                <a:cubicBezTo>
                  <a:pt x="925" y="2895"/>
                  <a:pt x="925" y="2895"/>
                  <a:pt x="925" y="2895"/>
                </a:cubicBezTo>
                <a:cubicBezTo>
                  <a:pt x="939" y="2942"/>
                  <a:pt x="939" y="2942"/>
                  <a:pt x="939" y="2942"/>
                </a:cubicBezTo>
                <a:cubicBezTo>
                  <a:pt x="925" y="2942"/>
                  <a:pt x="925" y="2942"/>
                  <a:pt x="925" y="2942"/>
                </a:cubicBezTo>
                <a:cubicBezTo>
                  <a:pt x="925" y="2942"/>
                  <a:pt x="919" y="2949"/>
                  <a:pt x="919" y="2949"/>
                </a:cubicBezTo>
                <a:cubicBezTo>
                  <a:pt x="912" y="2949"/>
                  <a:pt x="905" y="2949"/>
                  <a:pt x="892" y="2949"/>
                </a:cubicBezTo>
                <a:cubicBezTo>
                  <a:pt x="871" y="2955"/>
                  <a:pt x="844" y="2962"/>
                  <a:pt x="817" y="2962"/>
                </a:cubicBezTo>
                <a:cubicBezTo>
                  <a:pt x="817" y="2962"/>
                  <a:pt x="811" y="2962"/>
                  <a:pt x="811" y="2962"/>
                </a:cubicBezTo>
                <a:cubicBezTo>
                  <a:pt x="770" y="2962"/>
                  <a:pt x="716" y="2949"/>
                  <a:pt x="696" y="2895"/>
                </a:cubicBezTo>
                <a:lnTo>
                  <a:pt x="696" y="2894"/>
                </a:lnTo>
                <a:lnTo>
                  <a:pt x="696" y="2894"/>
                </a:lnTo>
                <a:lnTo>
                  <a:pt x="697" y="2894"/>
                </a:lnTo>
                <a:lnTo>
                  <a:pt x="699" y="2893"/>
                </a:lnTo>
                <a:lnTo>
                  <a:pt x="699" y="2893"/>
                </a:lnTo>
                <a:lnTo>
                  <a:pt x="699" y="2893"/>
                </a:lnTo>
                <a:lnTo>
                  <a:pt x="700" y="2892"/>
                </a:lnTo>
                <a:lnTo>
                  <a:pt x="702" y="2891"/>
                </a:lnTo>
                <a:lnTo>
                  <a:pt x="705" y="2890"/>
                </a:lnTo>
                <a:lnTo>
                  <a:pt x="705" y="2890"/>
                </a:lnTo>
                <a:lnTo>
                  <a:pt x="706" y="2890"/>
                </a:lnTo>
                <a:lnTo>
                  <a:pt x="707" y="2889"/>
                </a:lnTo>
                <a:lnTo>
                  <a:pt x="708" y="2889"/>
                </a:lnTo>
                <a:lnTo>
                  <a:pt x="709" y="2888"/>
                </a:lnTo>
                <a:lnTo>
                  <a:pt x="709" y="2888"/>
                </a:lnTo>
                <a:lnTo>
                  <a:pt x="708" y="2889"/>
                </a:lnTo>
                <a:lnTo>
                  <a:pt x="708" y="2889"/>
                </a:lnTo>
                <a:lnTo>
                  <a:pt x="707" y="2889"/>
                </a:lnTo>
                <a:lnTo>
                  <a:pt x="705" y="2890"/>
                </a:lnTo>
                <a:lnTo>
                  <a:pt x="704" y="2891"/>
                </a:lnTo>
                <a:lnTo>
                  <a:pt x="702" y="2891"/>
                </a:lnTo>
                <a:lnTo>
                  <a:pt x="701" y="2892"/>
                </a:lnTo>
                <a:lnTo>
                  <a:pt x="699" y="2893"/>
                </a:lnTo>
                <a:lnTo>
                  <a:pt x="699" y="2893"/>
                </a:lnTo>
                <a:lnTo>
                  <a:pt x="697" y="2894"/>
                </a:lnTo>
                <a:lnTo>
                  <a:pt x="697" y="2894"/>
                </a:lnTo>
                <a:lnTo>
                  <a:pt x="696" y="2894"/>
                </a:lnTo>
                <a:lnTo>
                  <a:pt x="696" y="2895"/>
                </a:lnTo>
                <a:cubicBezTo>
                  <a:pt x="696" y="2895"/>
                  <a:pt x="696" y="2895"/>
                  <a:pt x="696" y="2895"/>
                </a:cubicBezTo>
                <a:cubicBezTo>
                  <a:pt x="696" y="2881"/>
                  <a:pt x="689" y="2874"/>
                  <a:pt x="689" y="2861"/>
                </a:cubicBezTo>
                <a:cubicBezTo>
                  <a:pt x="695" y="2711"/>
                  <a:pt x="798" y="2107"/>
                  <a:pt x="825" y="1938"/>
                </a:cubicBezTo>
                <a:lnTo>
                  <a:pt x="826" y="1931"/>
                </a:lnTo>
                <a:lnTo>
                  <a:pt x="818" y="1932"/>
                </a:lnTo>
                <a:cubicBezTo>
                  <a:pt x="791" y="1932"/>
                  <a:pt x="764" y="1925"/>
                  <a:pt x="737" y="1905"/>
                </a:cubicBezTo>
                <a:lnTo>
                  <a:pt x="738" y="1904"/>
                </a:lnTo>
                <a:lnTo>
                  <a:pt x="738" y="1904"/>
                </a:lnTo>
                <a:lnTo>
                  <a:pt x="738" y="1904"/>
                </a:lnTo>
                <a:lnTo>
                  <a:pt x="739" y="1903"/>
                </a:lnTo>
                <a:lnTo>
                  <a:pt x="740" y="1902"/>
                </a:lnTo>
                <a:lnTo>
                  <a:pt x="741" y="1901"/>
                </a:lnTo>
                <a:lnTo>
                  <a:pt x="742" y="1900"/>
                </a:lnTo>
                <a:lnTo>
                  <a:pt x="742" y="1900"/>
                </a:lnTo>
                <a:lnTo>
                  <a:pt x="743" y="1899"/>
                </a:lnTo>
                <a:lnTo>
                  <a:pt x="744" y="1898"/>
                </a:lnTo>
                <a:lnTo>
                  <a:pt x="744" y="1898"/>
                </a:lnTo>
                <a:cubicBezTo>
                  <a:pt x="744" y="1899"/>
                  <a:pt x="743" y="1899"/>
                  <a:pt x="743" y="1899"/>
                </a:cubicBezTo>
                <a:lnTo>
                  <a:pt x="743" y="1899"/>
                </a:lnTo>
                <a:lnTo>
                  <a:pt x="742" y="1900"/>
                </a:lnTo>
                <a:lnTo>
                  <a:pt x="742" y="1901"/>
                </a:lnTo>
                <a:lnTo>
                  <a:pt x="740" y="1902"/>
                </a:lnTo>
                <a:lnTo>
                  <a:pt x="740" y="1902"/>
                </a:lnTo>
                <a:cubicBezTo>
                  <a:pt x="739" y="1903"/>
                  <a:pt x="739" y="1903"/>
                  <a:pt x="739" y="1903"/>
                </a:cubicBezTo>
                <a:lnTo>
                  <a:pt x="738" y="1904"/>
                </a:lnTo>
                <a:lnTo>
                  <a:pt x="738" y="1904"/>
                </a:lnTo>
                <a:lnTo>
                  <a:pt x="737" y="1905"/>
                </a:lnTo>
                <a:cubicBezTo>
                  <a:pt x="737" y="1905"/>
                  <a:pt x="737" y="1905"/>
                  <a:pt x="737" y="1905"/>
                </a:cubicBezTo>
                <a:cubicBezTo>
                  <a:pt x="715" y="1890"/>
                  <a:pt x="695" y="1869"/>
                  <a:pt x="677" y="1842"/>
                </a:cubicBezTo>
                <a:lnTo>
                  <a:pt x="676" y="1840"/>
                </a:lnTo>
                <a:lnTo>
                  <a:pt x="672" y="1844"/>
                </a:lnTo>
                <a:cubicBezTo>
                  <a:pt x="629" y="1896"/>
                  <a:pt x="547" y="1997"/>
                  <a:pt x="479" y="2060"/>
                </a:cubicBezTo>
                <a:cubicBezTo>
                  <a:pt x="446" y="2087"/>
                  <a:pt x="419" y="2107"/>
                  <a:pt x="385" y="2114"/>
                </a:cubicBezTo>
                <a:cubicBezTo>
                  <a:pt x="385" y="2114"/>
                  <a:pt x="378" y="2107"/>
                  <a:pt x="378" y="2107"/>
                </a:cubicBezTo>
                <a:cubicBezTo>
                  <a:pt x="378" y="2097"/>
                  <a:pt x="378" y="2095"/>
                  <a:pt x="378" y="2094"/>
                </a:cubicBezTo>
                <a:lnTo>
                  <a:pt x="378" y="2094"/>
                </a:lnTo>
                <a:lnTo>
                  <a:pt x="378" y="2094"/>
                </a:lnTo>
                <a:lnTo>
                  <a:pt x="376" y="2098"/>
                </a:lnTo>
                <a:cubicBezTo>
                  <a:pt x="371" y="2107"/>
                  <a:pt x="371" y="2107"/>
                  <a:pt x="371" y="2107"/>
                </a:cubicBezTo>
                <a:cubicBezTo>
                  <a:pt x="324" y="2094"/>
                  <a:pt x="290" y="2026"/>
                  <a:pt x="250" y="1959"/>
                </a:cubicBezTo>
                <a:cubicBezTo>
                  <a:pt x="223" y="1898"/>
                  <a:pt x="203" y="1838"/>
                  <a:pt x="196" y="1804"/>
                </a:cubicBezTo>
                <a:cubicBezTo>
                  <a:pt x="196" y="1804"/>
                  <a:pt x="189" y="1804"/>
                  <a:pt x="189" y="1804"/>
                </a:cubicBezTo>
                <a:cubicBezTo>
                  <a:pt x="142" y="1804"/>
                  <a:pt x="41" y="1831"/>
                  <a:pt x="34" y="1838"/>
                </a:cubicBezTo>
                <a:cubicBezTo>
                  <a:pt x="30" y="1829"/>
                  <a:pt x="28" y="1826"/>
                  <a:pt x="27" y="1825"/>
                </a:cubicBezTo>
                <a:lnTo>
                  <a:pt x="27" y="1824"/>
                </a:lnTo>
                <a:lnTo>
                  <a:pt x="27" y="1824"/>
                </a:lnTo>
                <a:cubicBezTo>
                  <a:pt x="27" y="1824"/>
                  <a:pt x="27" y="1824"/>
                  <a:pt x="27" y="1824"/>
                </a:cubicBezTo>
                <a:lnTo>
                  <a:pt x="27" y="1824"/>
                </a:lnTo>
                <a:lnTo>
                  <a:pt x="23" y="1824"/>
                </a:lnTo>
                <a:cubicBezTo>
                  <a:pt x="14" y="1824"/>
                  <a:pt x="14" y="1824"/>
                  <a:pt x="14" y="1824"/>
                </a:cubicBezTo>
                <a:cubicBezTo>
                  <a:pt x="0" y="1784"/>
                  <a:pt x="0" y="1784"/>
                  <a:pt x="0" y="1784"/>
                </a:cubicBezTo>
                <a:cubicBezTo>
                  <a:pt x="20" y="1784"/>
                  <a:pt x="20" y="1784"/>
                  <a:pt x="20" y="1784"/>
                </a:cubicBezTo>
                <a:cubicBezTo>
                  <a:pt x="27" y="1784"/>
                  <a:pt x="27" y="1784"/>
                  <a:pt x="34" y="1777"/>
                </a:cubicBezTo>
                <a:cubicBezTo>
                  <a:pt x="47" y="1777"/>
                  <a:pt x="61" y="1770"/>
                  <a:pt x="81" y="1770"/>
                </a:cubicBezTo>
                <a:cubicBezTo>
                  <a:pt x="115" y="1763"/>
                  <a:pt x="155" y="1750"/>
                  <a:pt x="189" y="1750"/>
                </a:cubicBezTo>
                <a:cubicBezTo>
                  <a:pt x="196" y="1750"/>
                  <a:pt x="209" y="1750"/>
                  <a:pt x="216" y="1757"/>
                </a:cubicBezTo>
                <a:cubicBezTo>
                  <a:pt x="230" y="1763"/>
                  <a:pt x="243" y="1770"/>
                  <a:pt x="243" y="1790"/>
                </a:cubicBezTo>
                <a:cubicBezTo>
                  <a:pt x="243" y="1797"/>
                  <a:pt x="243" y="1797"/>
                  <a:pt x="243" y="1797"/>
                </a:cubicBezTo>
                <a:cubicBezTo>
                  <a:pt x="243" y="1804"/>
                  <a:pt x="270" y="1878"/>
                  <a:pt x="304" y="1932"/>
                </a:cubicBezTo>
                <a:cubicBezTo>
                  <a:pt x="317" y="1966"/>
                  <a:pt x="338" y="1999"/>
                  <a:pt x="351" y="2020"/>
                </a:cubicBezTo>
                <a:cubicBezTo>
                  <a:pt x="365" y="2040"/>
                  <a:pt x="385" y="2060"/>
                  <a:pt x="385" y="2060"/>
                </a:cubicBezTo>
                <a:cubicBezTo>
                  <a:pt x="385" y="2060"/>
                  <a:pt x="385" y="2060"/>
                  <a:pt x="392" y="2060"/>
                </a:cubicBezTo>
                <a:cubicBezTo>
                  <a:pt x="392" y="2053"/>
                  <a:pt x="392" y="2053"/>
                  <a:pt x="392" y="2053"/>
                </a:cubicBezTo>
                <a:cubicBezTo>
                  <a:pt x="398" y="2053"/>
                  <a:pt x="398" y="2053"/>
                  <a:pt x="405" y="2047"/>
                </a:cubicBezTo>
                <a:cubicBezTo>
                  <a:pt x="419" y="2040"/>
                  <a:pt x="432" y="2033"/>
                  <a:pt x="446" y="2020"/>
                </a:cubicBezTo>
                <a:cubicBezTo>
                  <a:pt x="473" y="1993"/>
                  <a:pt x="506" y="1959"/>
                  <a:pt x="540" y="1919"/>
                </a:cubicBezTo>
                <a:cubicBezTo>
                  <a:pt x="584" y="1864"/>
                  <a:pt x="628" y="1809"/>
                  <a:pt x="647" y="1787"/>
                </a:cubicBezTo>
                <a:lnTo>
                  <a:pt x="647" y="1786"/>
                </a:lnTo>
                <a:lnTo>
                  <a:pt x="643" y="1775"/>
                </a:lnTo>
                <a:cubicBezTo>
                  <a:pt x="617" y="1711"/>
                  <a:pt x="602" y="1633"/>
                  <a:pt x="602" y="1555"/>
                </a:cubicBezTo>
                <a:cubicBezTo>
                  <a:pt x="602" y="1461"/>
                  <a:pt x="622" y="1360"/>
                  <a:pt x="676" y="1279"/>
                </a:cubicBezTo>
                <a:cubicBezTo>
                  <a:pt x="715" y="1222"/>
                  <a:pt x="767" y="1175"/>
                  <a:pt x="824" y="1139"/>
                </a:cubicBezTo>
                <a:lnTo>
                  <a:pt x="836" y="1132"/>
                </a:lnTo>
                <a:lnTo>
                  <a:pt x="833" y="1132"/>
                </a:lnTo>
                <a:cubicBezTo>
                  <a:pt x="830" y="1132"/>
                  <a:pt x="830" y="1132"/>
                  <a:pt x="830" y="1132"/>
                </a:cubicBezTo>
                <a:cubicBezTo>
                  <a:pt x="830" y="1119"/>
                  <a:pt x="830" y="1119"/>
                  <a:pt x="830" y="1119"/>
                </a:cubicBezTo>
                <a:cubicBezTo>
                  <a:pt x="830" y="1112"/>
                  <a:pt x="830" y="1112"/>
                  <a:pt x="830" y="1105"/>
                </a:cubicBezTo>
                <a:cubicBezTo>
                  <a:pt x="830" y="889"/>
                  <a:pt x="716" y="707"/>
                  <a:pt x="601" y="572"/>
                </a:cubicBezTo>
                <a:cubicBezTo>
                  <a:pt x="551" y="519"/>
                  <a:pt x="503" y="473"/>
                  <a:pt x="463" y="439"/>
                </a:cubicBezTo>
                <a:lnTo>
                  <a:pt x="462" y="438"/>
                </a:lnTo>
                <a:lnTo>
                  <a:pt x="459" y="439"/>
                </a:lnTo>
                <a:lnTo>
                  <a:pt x="458" y="435"/>
                </a:lnTo>
                <a:lnTo>
                  <a:pt x="448" y="426"/>
                </a:lnTo>
                <a:cubicBezTo>
                  <a:pt x="415" y="398"/>
                  <a:pt x="389" y="378"/>
                  <a:pt x="375" y="369"/>
                </a:cubicBezTo>
                <a:lnTo>
                  <a:pt x="373" y="367"/>
                </a:lnTo>
                <a:lnTo>
                  <a:pt x="373" y="366"/>
                </a:lnTo>
                <a:cubicBezTo>
                  <a:pt x="373" y="365"/>
                  <a:pt x="373" y="364"/>
                  <a:pt x="373" y="363"/>
                </a:cubicBezTo>
                <a:lnTo>
                  <a:pt x="373" y="363"/>
                </a:lnTo>
                <a:lnTo>
                  <a:pt x="373" y="360"/>
                </a:lnTo>
                <a:cubicBezTo>
                  <a:pt x="373" y="349"/>
                  <a:pt x="373" y="349"/>
                  <a:pt x="373" y="349"/>
                </a:cubicBezTo>
                <a:cubicBezTo>
                  <a:pt x="366" y="349"/>
                  <a:pt x="366" y="349"/>
                  <a:pt x="366" y="349"/>
                </a:cubicBezTo>
                <a:cubicBezTo>
                  <a:pt x="393" y="302"/>
                  <a:pt x="393" y="302"/>
                  <a:pt x="393" y="302"/>
                </a:cubicBezTo>
                <a:cubicBezTo>
                  <a:pt x="400" y="322"/>
                  <a:pt x="400" y="322"/>
                  <a:pt x="400" y="322"/>
                </a:cubicBezTo>
                <a:cubicBezTo>
                  <a:pt x="400" y="322"/>
                  <a:pt x="400" y="322"/>
                  <a:pt x="406" y="322"/>
                </a:cubicBezTo>
                <a:cubicBezTo>
                  <a:pt x="406" y="329"/>
                  <a:pt x="413" y="329"/>
                  <a:pt x="420" y="336"/>
                </a:cubicBezTo>
                <a:cubicBezTo>
                  <a:pt x="423" y="337"/>
                  <a:pt x="427" y="340"/>
                  <a:pt x="431" y="342"/>
                </a:cubicBezTo>
                <a:lnTo>
                  <a:pt x="434" y="344"/>
                </a:lnTo>
                <a:lnTo>
                  <a:pt x="425" y="309"/>
                </a:lnTo>
                <a:lnTo>
                  <a:pt x="425" y="302"/>
                </a:lnTo>
                <a:lnTo>
                  <a:pt x="473" y="291"/>
                </a:lnTo>
                <a:lnTo>
                  <a:pt x="508" y="406"/>
                </a:lnTo>
                <a:lnTo>
                  <a:pt x="509" y="407"/>
                </a:lnTo>
                <a:cubicBezTo>
                  <a:pt x="549" y="443"/>
                  <a:pt x="595" y="487"/>
                  <a:pt x="642" y="538"/>
                </a:cubicBezTo>
                <a:cubicBezTo>
                  <a:pt x="763" y="673"/>
                  <a:pt x="884" y="869"/>
                  <a:pt x="884" y="1105"/>
                </a:cubicBezTo>
                <a:lnTo>
                  <a:pt x="884" y="1106"/>
                </a:lnTo>
                <a:lnTo>
                  <a:pt x="893" y="1102"/>
                </a:lnTo>
                <a:cubicBezTo>
                  <a:pt x="967" y="1068"/>
                  <a:pt x="1046" y="1050"/>
                  <a:pt x="1115" y="1050"/>
                </a:cubicBezTo>
                <a:lnTo>
                  <a:pt x="1122" y="1050"/>
                </a:lnTo>
                <a:lnTo>
                  <a:pt x="1127" y="1050"/>
                </a:lnTo>
                <a:lnTo>
                  <a:pt x="1141" y="1050"/>
                </a:lnTo>
                <a:lnTo>
                  <a:pt x="1141" y="1051"/>
                </a:lnTo>
                <a:lnTo>
                  <a:pt x="1155" y="1052"/>
                </a:lnTo>
                <a:cubicBezTo>
                  <a:pt x="1161" y="1053"/>
                  <a:pt x="1167" y="1054"/>
                  <a:pt x="1173" y="1055"/>
                </a:cubicBezTo>
                <a:lnTo>
                  <a:pt x="1190" y="1059"/>
                </a:lnTo>
                <a:lnTo>
                  <a:pt x="1192" y="1054"/>
                </a:lnTo>
                <a:lnTo>
                  <a:pt x="1186" y="1052"/>
                </a:lnTo>
                <a:cubicBezTo>
                  <a:pt x="1016" y="999"/>
                  <a:pt x="891" y="838"/>
                  <a:pt x="891" y="647"/>
                </a:cubicBezTo>
                <a:cubicBezTo>
                  <a:pt x="891" y="411"/>
                  <a:pt x="1080" y="223"/>
                  <a:pt x="1311" y="223"/>
                </a:cubicBezTo>
                <a:cubicBezTo>
                  <a:pt x="1368" y="223"/>
                  <a:pt x="1423" y="234"/>
                  <a:pt x="1472" y="255"/>
                </a:cubicBezTo>
                <a:lnTo>
                  <a:pt x="1472" y="255"/>
                </a:lnTo>
                <a:lnTo>
                  <a:pt x="1476" y="255"/>
                </a:lnTo>
                <a:cubicBezTo>
                  <a:pt x="1479" y="254"/>
                  <a:pt x="1482" y="252"/>
                  <a:pt x="1486" y="249"/>
                </a:cubicBezTo>
                <a:cubicBezTo>
                  <a:pt x="1499" y="242"/>
                  <a:pt x="1520" y="229"/>
                  <a:pt x="1540" y="215"/>
                </a:cubicBezTo>
                <a:cubicBezTo>
                  <a:pt x="1574" y="195"/>
                  <a:pt x="1607" y="161"/>
                  <a:pt x="1614" y="148"/>
                </a:cubicBezTo>
                <a:cubicBezTo>
                  <a:pt x="1614" y="141"/>
                  <a:pt x="1594" y="108"/>
                  <a:pt x="1574" y="87"/>
                </a:cubicBezTo>
                <a:cubicBezTo>
                  <a:pt x="1560" y="67"/>
                  <a:pt x="1533" y="54"/>
                  <a:pt x="1526" y="54"/>
                </a:cubicBezTo>
                <a:cubicBezTo>
                  <a:pt x="1520" y="61"/>
                  <a:pt x="1520" y="67"/>
                  <a:pt x="1520" y="74"/>
                </a:cubicBezTo>
                <a:cubicBezTo>
                  <a:pt x="1520" y="81"/>
                  <a:pt x="1520" y="94"/>
                  <a:pt x="1526" y="94"/>
                </a:cubicBezTo>
                <a:cubicBezTo>
                  <a:pt x="1540" y="101"/>
                  <a:pt x="1560" y="114"/>
                  <a:pt x="1567" y="114"/>
                </a:cubicBezTo>
                <a:cubicBezTo>
                  <a:pt x="1580" y="121"/>
                  <a:pt x="1580" y="121"/>
                  <a:pt x="1580" y="121"/>
                </a:cubicBezTo>
                <a:cubicBezTo>
                  <a:pt x="1560" y="168"/>
                  <a:pt x="1560" y="168"/>
                  <a:pt x="1560" y="168"/>
                </a:cubicBezTo>
                <a:cubicBezTo>
                  <a:pt x="1547" y="168"/>
                  <a:pt x="1547" y="168"/>
                  <a:pt x="1547" y="168"/>
                </a:cubicBezTo>
                <a:cubicBezTo>
                  <a:pt x="1540" y="168"/>
                  <a:pt x="1540" y="168"/>
                  <a:pt x="1540" y="168"/>
                </a:cubicBezTo>
                <a:cubicBezTo>
                  <a:pt x="1540" y="161"/>
                  <a:pt x="1540" y="161"/>
                  <a:pt x="1540" y="161"/>
                </a:cubicBezTo>
                <a:cubicBezTo>
                  <a:pt x="1533" y="161"/>
                  <a:pt x="1533" y="155"/>
                  <a:pt x="1526" y="155"/>
                </a:cubicBezTo>
                <a:cubicBezTo>
                  <a:pt x="1520" y="148"/>
                  <a:pt x="1506" y="148"/>
                  <a:pt x="1499" y="141"/>
                </a:cubicBezTo>
                <a:cubicBezTo>
                  <a:pt x="1472" y="128"/>
                  <a:pt x="1466" y="101"/>
                  <a:pt x="1466" y="74"/>
                </a:cubicBezTo>
                <a:cubicBezTo>
                  <a:pt x="1466" y="54"/>
                  <a:pt x="1472" y="34"/>
                  <a:pt x="1493" y="13"/>
                </a:cubicBezTo>
                <a:cubicBezTo>
                  <a:pt x="1499" y="0"/>
                  <a:pt x="1513" y="0"/>
                  <a:pt x="1526"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noAutofit/>
          </a:bodyPr>
          <a:lstStyle/>
          <a:p>
            <a:endParaRPr lang="zh-CN" altLang="en-US" sz="1015"/>
          </a:p>
        </p:txBody>
      </p:sp>
      <p:pic>
        <p:nvPicPr>
          <p:cNvPr id="13" name="图片 12"/>
          <p:cNvPicPr>
            <a:picLocks noChangeAspect="1"/>
          </p:cNvPicPr>
          <p:nvPr userDrawn="1">
            <p:custDataLst>
              <p:tags r:id="rId6"/>
            </p:custDataLst>
          </p:nvPr>
        </p:nvPicPr>
        <p:blipFill rotWithShape="1">
          <a:blip r:embed="rId7"/>
          <a:srcRect/>
          <a:stretch>
            <a:fillRect/>
          </a:stretch>
        </p:blipFill>
        <p:spPr>
          <a:xfrm>
            <a:off x="7614761" y="5611654"/>
            <a:ext cx="664369" cy="599123"/>
          </a:xfrm>
          <a:prstGeom prst="rect">
            <a:avLst/>
          </a:prstGeom>
        </p:spPr>
      </p:pic>
      <p:sp>
        <p:nvSpPr>
          <p:cNvPr id="15" name="Freeform 56"/>
          <p:cNvSpPr>
            <a:spLocks noEditPoints="1"/>
          </p:cNvSpPr>
          <p:nvPr userDrawn="1">
            <p:custDataLst>
              <p:tags r:id="rId8"/>
            </p:custDataLst>
          </p:nvPr>
        </p:nvSpPr>
        <p:spPr bwMode="auto">
          <a:xfrm>
            <a:off x="8244364" y="5287724"/>
            <a:ext cx="845820" cy="1242536"/>
          </a:xfrm>
          <a:custGeom>
            <a:avLst/>
            <a:gdLst>
              <a:gd name="T0" fmla="*/ 0 w 112"/>
              <a:gd name="T1" fmla="*/ 55 h 110"/>
              <a:gd name="T2" fmla="*/ 56 w 112"/>
              <a:gd name="T3" fmla="*/ 0 h 110"/>
              <a:gd name="T4" fmla="*/ 56 w 112"/>
              <a:gd name="T5" fmla="*/ 0 h 110"/>
              <a:gd name="T6" fmla="*/ 112 w 112"/>
              <a:gd name="T7" fmla="*/ 55 h 110"/>
              <a:gd name="T8" fmla="*/ 112 w 112"/>
              <a:gd name="T9" fmla="*/ 55 h 110"/>
              <a:gd name="T10" fmla="*/ 56 w 112"/>
              <a:gd name="T11" fmla="*/ 110 h 110"/>
              <a:gd name="T12" fmla="*/ 56 w 112"/>
              <a:gd name="T13" fmla="*/ 110 h 110"/>
              <a:gd name="T14" fmla="*/ 0 w 112"/>
              <a:gd name="T15" fmla="*/ 55 h 110"/>
              <a:gd name="T16" fmla="*/ 4 w 112"/>
              <a:gd name="T17" fmla="*/ 55 h 110"/>
              <a:gd name="T18" fmla="*/ 56 w 112"/>
              <a:gd name="T19" fmla="*/ 106 h 110"/>
              <a:gd name="T20" fmla="*/ 56 w 112"/>
              <a:gd name="T21" fmla="*/ 106 h 110"/>
              <a:gd name="T22" fmla="*/ 108 w 112"/>
              <a:gd name="T23" fmla="*/ 55 h 110"/>
              <a:gd name="T24" fmla="*/ 108 w 112"/>
              <a:gd name="T25" fmla="*/ 55 h 110"/>
              <a:gd name="T26" fmla="*/ 56 w 112"/>
              <a:gd name="T27" fmla="*/ 4 h 110"/>
              <a:gd name="T28" fmla="*/ 56 w 112"/>
              <a:gd name="T29" fmla="*/ 4 h 110"/>
              <a:gd name="T30" fmla="*/ 4 w 112"/>
              <a:gd name="T31"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76" h="2609">
                <a:moveTo>
                  <a:pt x="760" y="1640"/>
                </a:moveTo>
                <a:cubicBezTo>
                  <a:pt x="797" y="1640"/>
                  <a:pt x="797" y="1640"/>
                  <a:pt x="797" y="1640"/>
                </a:cubicBezTo>
                <a:cubicBezTo>
                  <a:pt x="797" y="1653"/>
                  <a:pt x="797" y="1653"/>
                  <a:pt x="797" y="1653"/>
                </a:cubicBezTo>
                <a:cubicBezTo>
                  <a:pt x="797" y="1653"/>
                  <a:pt x="797" y="1659"/>
                  <a:pt x="797" y="1671"/>
                </a:cubicBezTo>
                <a:cubicBezTo>
                  <a:pt x="797" y="1671"/>
                  <a:pt x="797" y="1678"/>
                  <a:pt x="797" y="1678"/>
                </a:cubicBezTo>
                <a:cubicBezTo>
                  <a:pt x="797" y="1771"/>
                  <a:pt x="797" y="2121"/>
                  <a:pt x="835" y="2240"/>
                </a:cubicBezTo>
                <a:cubicBezTo>
                  <a:pt x="879" y="2396"/>
                  <a:pt x="879" y="2553"/>
                  <a:pt x="879" y="2553"/>
                </a:cubicBezTo>
                <a:cubicBezTo>
                  <a:pt x="885" y="2578"/>
                  <a:pt x="885" y="2578"/>
                  <a:pt x="885" y="2578"/>
                </a:cubicBezTo>
                <a:cubicBezTo>
                  <a:pt x="735" y="2609"/>
                  <a:pt x="735" y="2609"/>
                  <a:pt x="735" y="2609"/>
                </a:cubicBezTo>
                <a:cubicBezTo>
                  <a:pt x="735" y="2596"/>
                  <a:pt x="735" y="2596"/>
                  <a:pt x="735" y="2596"/>
                </a:cubicBezTo>
                <a:cubicBezTo>
                  <a:pt x="728" y="2571"/>
                  <a:pt x="728" y="2571"/>
                  <a:pt x="728" y="2571"/>
                </a:cubicBezTo>
                <a:cubicBezTo>
                  <a:pt x="722" y="2559"/>
                  <a:pt x="722" y="2559"/>
                  <a:pt x="722" y="2559"/>
                </a:cubicBezTo>
                <a:cubicBezTo>
                  <a:pt x="829" y="2534"/>
                  <a:pt x="829" y="2534"/>
                  <a:pt x="829" y="2534"/>
                </a:cubicBezTo>
                <a:cubicBezTo>
                  <a:pt x="829" y="2490"/>
                  <a:pt x="816" y="2365"/>
                  <a:pt x="785" y="2253"/>
                </a:cubicBezTo>
                <a:cubicBezTo>
                  <a:pt x="747" y="2115"/>
                  <a:pt x="747" y="1759"/>
                  <a:pt x="747" y="1671"/>
                </a:cubicBezTo>
                <a:cubicBezTo>
                  <a:pt x="747" y="1671"/>
                  <a:pt x="747" y="1665"/>
                  <a:pt x="747" y="1665"/>
                </a:cubicBezTo>
                <a:cubicBezTo>
                  <a:pt x="747" y="1653"/>
                  <a:pt x="747" y="1653"/>
                  <a:pt x="747" y="1653"/>
                </a:cubicBezTo>
                <a:cubicBezTo>
                  <a:pt x="747" y="1653"/>
                  <a:pt x="747" y="1653"/>
                  <a:pt x="747" y="1646"/>
                </a:cubicBezTo>
                <a:cubicBezTo>
                  <a:pt x="747" y="1640"/>
                  <a:pt x="753" y="1640"/>
                  <a:pt x="760" y="1640"/>
                </a:cubicBezTo>
                <a:close/>
                <a:moveTo>
                  <a:pt x="785" y="1108"/>
                </a:moveTo>
                <a:lnTo>
                  <a:pt x="804" y="1309"/>
                </a:lnTo>
                <a:lnTo>
                  <a:pt x="854" y="1364"/>
                </a:lnTo>
                <a:lnTo>
                  <a:pt x="854" y="1322"/>
                </a:lnTo>
                <a:lnTo>
                  <a:pt x="785" y="1108"/>
                </a:lnTo>
                <a:close/>
                <a:moveTo>
                  <a:pt x="851" y="905"/>
                </a:moveTo>
                <a:lnTo>
                  <a:pt x="829" y="1006"/>
                </a:lnTo>
                <a:lnTo>
                  <a:pt x="791" y="957"/>
                </a:lnTo>
                <a:lnTo>
                  <a:pt x="904" y="1315"/>
                </a:lnTo>
                <a:lnTo>
                  <a:pt x="904" y="1496"/>
                </a:lnTo>
                <a:lnTo>
                  <a:pt x="760" y="1339"/>
                </a:lnTo>
                <a:lnTo>
                  <a:pt x="754" y="1334"/>
                </a:lnTo>
                <a:lnTo>
                  <a:pt x="754" y="1328"/>
                </a:lnTo>
                <a:lnTo>
                  <a:pt x="724" y="963"/>
                </a:lnTo>
                <a:lnTo>
                  <a:pt x="691" y="1025"/>
                </a:lnTo>
                <a:lnTo>
                  <a:pt x="649" y="951"/>
                </a:lnTo>
                <a:lnTo>
                  <a:pt x="646" y="956"/>
                </a:lnTo>
                <a:cubicBezTo>
                  <a:pt x="643" y="962"/>
                  <a:pt x="640" y="968"/>
                  <a:pt x="637" y="975"/>
                </a:cubicBezTo>
                <a:lnTo>
                  <a:pt x="634" y="982"/>
                </a:lnTo>
                <a:lnTo>
                  <a:pt x="634" y="982"/>
                </a:lnTo>
                <a:lnTo>
                  <a:pt x="633" y="983"/>
                </a:lnTo>
                <a:lnTo>
                  <a:pt x="632" y="984"/>
                </a:lnTo>
                <a:cubicBezTo>
                  <a:pt x="631" y="988"/>
                  <a:pt x="629" y="991"/>
                  <a:pt x="628" y="995"/>
                </a:cubicBezTo>
                <a:cubicBezTo>
                  <a:pt x="603" y="1064"/>
                  <a:pt x="590" y="1157"/>
                  <a:pt x="590" y="1251"/>
                </a:cubicBezTo>
                <a:cubicBezTo>
                  <a:pt x="590" y="1258"/>
                  <a:pt x="590" y="1258"/>
                  <a:pt x="590" y="1258"/>
                </a:cubicBezTo>
                <a:cubicBezTo>
                  <a:pt x="590" y="1339"/>
                  <a:pt x="640" y="1433"/>
                  <a:pt x="709" y="1508"/>
                </a:cubicBezTo>
                <a:cubicBezTo>
                  <a:pt x="778" y="1577"/>
                  <a:pt x="866" y="1627"/>
                  <a:pt x="922" y="1627"/>
                </a:cubicBezTo>
                <a:cubicBezTo>
                  <a:pt x="922" y="1627"/>
                  <a:pt x="922" y="1627"/>
                  <a:pt x="929" y="1627"/>
                </a:cubicBezTo>
                <a:cubicBezTo>
                  <a:pt x="970" y="1627"/>
                  <a:pt x="1016" y="1588"/>
                  <a:pt x="1053" y="1532"/>
                </a:cubicBezTo>
                <a:lnTo>
                  <a:pt x="1057" y="1526"/>
                </a:lnTo>
                <a:lnTo>
                  <a:pt x="1055" y="1525"/>
                </a:lnTo>
                <a:cubicBezTo>
                  <a:pt x="1035" y="1501"/>
                  <a:pt x="1035" y="1501"/>
                  <a:pt x="1035" y="1501"/>
                </a:cubicBezTo>
                <a:cubicBezTo>
                  <a:pt x="1054" y="1495"/>
                  <a:pt x="1054" y="1495"/>
                  <a:pt x="1054" y="1495"/>
                </a:cubicBezTo>
                <a:cubicBezTo>
                  <a:pt x="1054" y="1495"/>
                  <a:pt x="1060" y="1495"/>
                  <a:pt x="1060" y="1495"/>
                </a:cubicBezTo>
                <a:cubicBezTo>
                  <a:pt x="1066" y="1490"/>
                  <a:pt x="1071" y="1484"/>
                  <a:pt x="1081" y="1479"/>
                </a:cubicBezTo>
                <a:lnTo>
                  <a:pt x="1082" y="1478"/>
                </a:lnTo>
                <a:lnTo>
                  <a:pt x="1084" y="1473"/>
                </a:lnTo>
                <a:cubicBezTo>
                  <a:pt x="1108" y="1417"/>
                  <a:pt x="1123" y="1351"/>
                  <a:pt x="1123" y="1289"/>
                </a:cubicBezTo>
                <a:cubicBezTo>
                  <a:pt x="1123" y="1251"/>
                  <a:pt x="1117" y="1220"/>
                  <a:pt x="1110" y="1195"/>
                </a:cubicBezTo>
                <a:cubicBezTo>
                  <a:pt x="1110" y="1189"/>
                  <a:pt x="1110" y="1189"/>
                  <a:pt x="1110" y="1189"/>
                </a:cubicBezTo>
                <a:cubicBezTo>
                  <a:pt x="1068" y="1061"/>
                  <a:pt x="957" y="951"/>
                  <a:pt x="851" y="905"/>
                </a:cubicBezTo>
                <a:lnTo>
                  <a:pt x="851" y="905"/>
                </a:lnTo>
                <a:close/>
                <a:moveTo>
                  <a:pt x="706" y="893"/>
                </a:moveTo>
                <a:lnTo>
                  <a:pt x="701" y="895"/>
                </a:lnTo>
                <a:cubicBezTo>
                  <a:pt x="698" y="897"/>
                  <a:pt x="694" y="900"/>
                  <a:pt x="691" y="902"/>
                </a:cubicBezTo>
                <a:lnTo>
                  <a:pt x="684" y="907"/>
                </a:lnTo>
                <a:lnTo>
                  <a:pt x="691" y="920"/>
                </a:lnTo>
                <a:lnTo>
                  <a:pt x="706" y="893"/>
                </a:lnTo>
                <a:close/>
                <a:moveTo>
                  <a:pt x="584" y="744"/>
                </a:moveTo>
                <a:cubicBezTo>
                  <a:pt x="584" y="749"/>
                  <a:pt x="584" y="752"/>
                  <a:pt x="582" y="754"/>
                </a:cubicBezTo>
                <a:lnTo>
                  <a:pt x="582" y="756"/>
                </a:lnTo>
                <a:lnTo>
                  <a:pt x="586" y="753"/>
                </a:lnTo>
                <a:lnTo>
                  <a:pt x="589" y="752"/>
                </a:lnTo>
                <a:lnTo>
                  <a:pt x="589" y="751"/>
                </a:lnTo>
                <a:cubicBezTo>
                  <a:pt x="588" y="749"/>
                  <a:pt x="587" y="747"/>
                  <a:pt x="584" y="744"/>
                </a:cubicBezTo>
                <a:close/>
                <a:moveTo>
                  <a:pt x="515" y="719"/>
                </a:moveTo>
                <a:cubicBezTo>
                  <a:pt x="515" y="726"/>
                  <a:pt x="515" y="726"/>
                  <a:pt x="509" y="726"/>
                </a:cubicBezTo>
                <a:cubicBezTo>
                  <a:pt x="506" y="729"/>
                  <a:pt x="504" y="732"/>
                  <a:pt x="504" y="734"/>
                </a:cubicBezTo>
                <a:lnTo>
                  <a:pt x="503" y="735"/>
                </a:lnTo>
                <a:lnTo>
                  <a:pt x="519" y="746"/>
                </a:lnTo>
                <a:lnTo>
                  <a:pt x="535" y="755"/>
                </a:lnTo>
                <a:lnTo>
                  <a:pt x="535" y="755"/>
                </a:lnTo>
                <a:cubicBezTo>
                  <a:pt x="534" y="751"/>
                  <a:pt x="534" y="751"/>
                  <a:pt x="534" y="751"/>
                </a:cubicBezTo>
                <a:cubicBezTo>
                  <a:pt x="534" y="751"/>
                  <a:pt x="534" y="744"/>
                  <a:pt x="534" y="744"/>
                </a:cubicBezTo>
                <a:cubicBezTo>
                  <a:pt x="534" y="738"/>
                  <a:pt x="534" y="738"/>
                  <a:pt x="534" y="732"/>
                </a:cubicBezTo>
                <a:cubicBezTo>
                  <a:pt x="534" y="732"/>
                  <a:pt x="528" y="726"/>
                  <a:pt x="522" y="719"/>
                </a:cubicBezTo>
                <a:cubicBezTo>
                  <a:pt x="522" y="719"/>
                  <a:pt x="522" y="719"/>
                  <a:pt x="515" y="719"/>
                </a:cubicBezTo>
                <a:close/>
                <a:moveTo>
                  <a:pt x="595" y="625"/>
                </a:moveTo>
                <a:cubicBezTo>
                  <a:pt x="593" y="625"/>
                  <a:pt x="592" y="625"/>
                  <a:pt x="591" y="626"/>
                </a:cubicBezTo>
                <a:cubicBezTo>
                  <a:pt x="584" y="626"/>
                  <a:pt x="584" y="626"/>
                  <a:pt x="584" y="626"/>
                </a:cubicBezTo>
                <a:cubicBezTo>
                  <a:pt x="578" y="626"/>
                  <a:pt x="572" y="632"/>
                  <a:pt x="559" y="638"/>
                </a:cubicBezTo>
                <a:cubicBezTo>
                  <a:pt x="547" y="645"/>
                  <a:pt x="528" y="657"/>
                  <a:pt x="509" y="663"/>
                </a:cubicBezTo>
                <a:cubicBezTo>
                  <a:pt x="490" y="673"/>
                  <a:pt x="473" y="683"/>
                  <a:pt x="460" y="692"/>
                </a:cubicBezTo>
                <a:lnTo>
                  <a:pt x="457" y="694"/>
                </a:lnTo>
                <a:lnTo>
                  <a:pt x="458" y="694"/>
                </a:lnTo>
                <a:lnTo>
                  <a:pt x="466" y="703"/>
                </a:lnTo>
                <a:lnTo>
                  <a:pt x="466" y="702"/>
                </a:lnTo>
                <a:cubicBezTo>
                  <a:pt x="468" y="698"/>
                  <a:pt x="473" y="694"/>
                  <a:pt x="478" y="694"/>
                </a:cubicBezTo>
                <a:cubicBezTo>
                  <a:pt x="484" y="682"/>
                  <a:pt x="503" y="669"/>
                  <a:pt x="522" y="669"/>
                </a:cubicBezTo>
                <a:cubicBezTo>
                  <a:pt x="534" y="669"/>
                  <a:pt x="547" y="675"/>
                  <a:pt x="559" y="682"/>
                </a:cubicBezTo>
                <a:cubicBezTo>
                  <a:pt x="559" y="688"/>
                  <a:pt x="566" y="688"/>
                  <a:pt x="566" y="694"/>
                </a:cubicBezTo>
                <a:cubicBezTo>
                  <a:pt x="572" y="694"/>
                  <a:pt x="572" y="694"/>
                  <a:pt x="572" y="694"/>
                </a:cubicBezTo>
                <a:cubicBezTo>
                  <a:pt x="572" y="694"/>
                  <a:pt x="578" y="694"/>
                  <a:pt x="578" y="694"/>
                </a:cubicBezTo>
                <a:cubicBezTo>
                  <a:pt x="584" y="694"/>
                  <a:pt x="591" y="694"/>
                  <a:pt x="597" y="700"/>
                </a:cubicBezTo>
                <a:cubicBezTo>
                  <a:pt x="614" y="706"/>
                  <a:pt x="624" y="716"/>
                  <a:pt x="631" y="727"/>
                </a:cubicBezTo>
                <a:lnTo>
                  <a:pt x="633" y="731"/>
                </a:lnTo>
                <a:lnTo>
                  <a:pt x="640" y="727"/>
                </a:lnTo>
                <a:cubicBezTo>
                  <a:pt x="722" y="688"/>
                  <a:pt x="722" y="688"/>
                  <a:pt x="722" y="688"/>
                </a:cubicBezTo>
                <a:cubicBezTo>
                  <a:pt x="716" y="682"/>
                  <a:pt x="710" y="669"/>
                  <a:pt x="703" y="657"/>
                </a:cubicBezTo>
                <a:cubicBezTo>
                  <a:pt x="698" y="651"/>
                  <a:pt x="620" y="623"/>
                  <a:pt x="595" y="625"/>
                </a:cubicBezTo>
                <a:close/>
                <a:moveTo>
                  <a:pt x="446" y="394"/>
                </a:moveTo>
                <a:lnTo>
                  <a:pt x="459" y="394"/>
                </a:lnTo>
                <a:lnTo>
                  <a:pt x="490" y="394"/>
                </a:lnTo>
                <a:lnTo>
                  <a:pt x="490" y="444"/>
                </a:lnTo>
                <a:lnTo>
                  <a:pt x="477" y="444"/>
                </a:lnTo>
                <a:lnTo>
                  <a:pt x="459" y="444"/>
                </a:lnTo>
                <a:lnTo>
                  <a:pt x="446" y="444"/>
                </a:lnTo>
                <a:lnTo>
                  <a:pt x="446" y="394"/>
                </a:lnTo>
                <a:close/>
                <a:moveTo>
                  <a:pt x="691" y="182"/>
                </a:moveTo>
                <a:cubicBezTo>
                  <a:pt x="515" y="182"/>
                  <a:pt x="377" y="320"/>
                  <a:pt x="377" y="489"/>
                </a:cubicBezTo>
                <a:cubicBezTo>
                  <a:pt x="377" y="544"/>
                  <a:pt x="392" y="596"/>
                  <a:pt x="418" y="641"/>
                </a:cubicBezTo>
                <a:lnTo>
                  <a:pt x="427" y="655"/>
                </a:lnTo>
                <a:lnTo>
                  <a:pt x="429" y="654"/>
                </a:lnTo>
                <a:cubicBezTo>
                  <a:pt x="431" y="653"/>
                  <a:pt x="432" y="652"/>
                  <a:pt x="434" y="651"/>
                </a:cubicBezTo>
                <a:cubicBezTo>
                  <a:pt x="446" y="645"/>
                  <a:pt x="465" y="632"/>
                  <a:pt x="484" y="620"/>
                </a:cubicBezTo>
                <a:cubicBezTo>
                  <a:pt x="521" y="601"/>
                  <a:pt x="559" y="576"/>
                  <a:pt x="584" y="576"/>
                </a:cubicBezTo>
                <a:cubicBezTo>
                  <a:pt x="584" y="576"/>
                  <a:pt x="584" y="576"/>
                  <a:pt x="591" y="576"/>
                </a:cubicBezTo>
                <a:cubicBezTo>
                  <a:pt x="622" y="576"/>
                  <a:pt x="703" y="595"/>
                  <a:pt x="741" y="626"/>
                </a:cubicBezTo>
                <a:cubicBezTo>
                  <a:pt x="766" y="651"/>
                  <a:pt x="779" y="688"/>
                  <a:pt x="779" y="694"/>
                </a:cubicBezTo>
                <a:cubicBezTo>
                  <a:pt x="785" y="719"/>
                  <a:pt x="785" y="719"/>
                  <a:pt x="785" y="719"/>
                </a:cubicBezTo>
                <a:cubicBezTo>
                  <a:pt x="716" y="750"/>
                  <a:pt x="669" y="772"/>
                  <a:pt x="637" y="787"/>
                </a:cubicBezTo>
                <a:lnTo>
                  <a:pt x="631" y="789"/>
                </a:lnTo>
                <a:lnTo>
                  <a:pt x="642" y="791"/>
                </a:lnTo>
                <a:cubicBezTo>
                  <a:pt x="658" y="794"/>
                  <a:pt x="674" y="795"/>
                  <a:pt x="691" y="795"/>
                </a:cubicBezTo>
                <a:cubicBezTo>
                  <a:pt x="860" y="795"/>
                  <a:pt x="1004" y="657"/>
                  <a:pt x="1004" y="489"/>
                </a:cubicBezTo>
                <a:cubicBezTo>
                  <a:pt x="1004" y="320"/>
                  <a:pt x="860" y="182"/>
                  <a:pt x="691" y="182"/>
                </a:cubicBezTo>
                <a:close/>
                <a:moveTo>
                  <a:pt x="402" y="0"/>
                </a:moveTo>
                <a:cubicBezTo>
                  <a:pt x="402" y="19"/>
                  <a:pt x="402" y="19"/>
                  <a:pt x="402" y="19"/>
                </a:cubicBezTo>
                <a:cubicBezTo>
                  <a:pt x="402" y="44"/>
                  <a:pt x="402" y="44"/>
                  <a:pt x="402" y="44"/>
                </a:cubicBezTo>
                <a:cubicBezTo>
                  <a:pt x="402" y="50"/>
                  <a:pt x="396" y="50"/>
                  <a:pt x="396" y="50"/>
                </a:cubicBezTo>
                <a:cubicBezTo>
                  <a:pt x="396" y="50"/>
                  <a:pt x="396" y="50"/>
                  <a:pt x="396" y="57"/>
                </a:cubicBezTo>
                <a:cubicBezTo>
                  <a:pt x="396" y="57"/>
                  <a:pt x="389" y="57"/>
                  <a:pt x="389" y="57"/>
                </a:cubicBezTo>
                <a:cubicBezTo>
                  <a:pt x="389" y="57"/>
                  <a:pt x="383" y="57"/>
                  <a:pt x="383" y="57"/>
                </a:cubicBezTo>
                <a:cubicBezTo>
                  <a:pt x="377" y="57"/>
                  <a:pt x="370" y="57"/>
                  <a:pt x="364" y="57"/>
                </a:cubicBezTo>
                <a:cubicBezTo>
                  <a:pt x="345" y="63"/>
                  <a:pt x="326" y="69"/>
                  <a:pt x="320" y="69"/>
                </a:cubicBezTo>
                <a:cubicBezTo>
                  <a:pt x="320" y="75"/>
                  <a:pt x="320" y="75"/>
                  <a:pt x="326" y="82"/>
                </a:cubicBezTo>
                <a:cubicBezTo>
                  <a:pt x="383" y="126"/>
                  <a:pt x="490" y="170"/>
                  <a:pt x="508" y="176"/>
                </a:cubicBezTo>
                <a:cubicBezTo>
                  <a:pt x="510" y="176"/>
                  <a:pt x="511" y="176"/>
                  <a:pt x="513" y="176"/>
                </a:cubicBezTo>
                <a:lnTo>
                  <a:pt x="515" y="176"/>
                </a:lnTo>
                <a:lnTo>
                  <a:pt x="523" y="171"/>
                </a:lnTo>
                <a:lnTo>
                  <a:pt x="535" y="166"/>
                </a:lnTo>
                <a:lnTo>
                  <a:pt x="533" y="164"/>
                </a:lnTo>
                <a:cubicBezTo>
                  <a:pt x="520" y="154"/>
                  <a:pt x="503" y="135"/>
                  <a:pt x="478" y="100"/>
                </a:cubicBezTo>
                <a:lnTo>
                  <a:pt x="478" y="100"/>
                </a:lnTo>
                <a:lnTo>
                  <a:pt x="479" y="100"/>
                </a:lnTo>
                <a:lnTo>
                  <a:pt x="479" y="100"/>
                </a:lnTo>
                <a:lnTo>
                  <a:pt x="479" y="100"/>
                </a:lnTo>
                <a:cubicBezTo>
                  <a:pt x="481" y="99"/>
                  <a:pt x="483" y="98"/>
                  <a:pt x="486" y="96"/>
                </a:cubicBezTo>
                <a:lnTo>
                  <a:pt x="489" y="95"/>
                </a:lnTo>
                <a:lnTo>
                  <a:pt x="489" y="95"/>
                </a:lnTo>
                <a:cubicBezTo>
                  <a:pt x="488" y="95"/>
                  <a:pt x="486" y="96"/>
                  <a:pt x="482" y="98"/>
                </a:cubicBezTo>
                <a:lnTo>
                  <a:pt x="479" y="100"/>
                </a:lnTo>
                <a:lnTo>
                  <a:pt x="478" y="100"/>
                </a:lnTo>
                <a:lnTo>
                  <a:pt x="478" y="100"/>
                </a:lnTo>
                <a:cubicBezTo>
                  <a:pt x="478" y="100"/>
                  <a:pt x="478" y="100"/>
                  <a:pt x="478" y="100"/>
                </a:cubicBezTo>
                <a:cubicBezTo>
                  <a:pt x="472" y="88"/>
                  <a:pt x="459" y="69"/>
                  <a:pt x="459" y="56"/>
                </a:cubicBezTo>
                <a:cubicBezTo>
                  <a:pt x="459" y="25"/>
                  <a:pt x="484" y="12"/>
                  <a:pt x="497" y="6"/>
                </a:cubicBezTo>
                <a:cubicBezTo>
                  <a:pt x="516" y="6"/>
                  <a:pt x="528" y="6"/>
                  <a:pt x="541" y="6"/>
                </a:cubicBezTo>
                <a:cubicBezTo>
                  <a:pt x="547" y="6"/>
                  <a:pt x="547" y="6"/>
                  <a:pt x="554" y="6"/>
                </a:cubicBezTo>
                <a:cubicBezTo>
                  <a:pt x="566" y="6"/>
                  <a:pt x="566" y="6"/>
                  <a:pt x="566" y="6"/>
                </a:cubicBezTo>
                <a:cubicBezTo>
                  <a:pt x="560" y="56"/>
                  <a:pt x="560" y="56"/>
                  <a:pt x="560" y="56"/>
                </a:cubicBezTo>
                <a:cubicBezTo>
                  <a:pt x="547" y="56"/>
                  <a:pt x="547" y="56"/>
                  <a:pt x="547" y="56"/>
                </a:cubicBezTo>
                <a:cubicBezTo>
                  <a:pt x="547" y="56"/>
                  <a:pt x="547" y="56"/>
                  <a:pt x="541" y="56"/>
                </a:cubicBezTo>
                <a:cubicBezTo>
                  <a:pt x="535" y="56"/>
                  <a:pt x="522" y="56"/>
                  <a:pt x="516" y="56"/>
                </a:cubicBezTo>
                <a:cubicBezTo>
                  <a:pt x="516" y="63"/>
                  <a:pt x="516" y="69"/>
                  <a:pt x="522" y="69"/>
                </a:cubicBezTo>
                <a:cubicBezTo>
                  <a:pt x="541" y="100"/>
                  <a:pt x="554" y="113"/>
                  <a:pt x="566" y="125"/>
                </a:cubicBezTo>
                <a:cubicBezTo>
                  <a:pt x="572" y="125"/>
                  <a:pt x="572" y="132"/>
                  <a:pt x="572" y="132"/>
                </a:cubicBezTo>
                <a:cubicBezTo>
                  <a:pt x="585" y="132"/>
                  <a:pt x="585" y="132"/>
                  <a:pt x="585" y="132"/>
                </a:cubicBezTo>
                <a:cubicBezTo>
                  <a:pt x="579" y="144"/>
                  <a:pt x="579" y="144"/>
                  <a:pt x="579" y="144"/>
                </a:cubicBezTo>
                <a:cubicBezTo>
                  <a:pt x="579" y="146"/>
                  <a:pt x="579" y="147"/>
                  <a:pt x="579" y="148"/>
                </a:cubicBezTo>
                <a:lnTo>
                  <a:pt x="579" y="149"/>
                </a:lnTo>
                <a:lnTo>
                  <a:pt x="582" y="148"/>
                </a:lnTo>
                <a:cubicBezTo>
                  <a:pt x="616" y="138"/>
                  <a:pt x="653" y="132"/>
                  <a:pt x="691" y="132"/>
                </a:cubicBezTo>
                <a:cubicBezTo>
                  <a:pt x="891" y="132"/>
                  <a:pt x="1054" y="288"/>
                  <a:pt x="1054" y="489"/>
                </a:cubicBezTo>
                <a:cubicBezTo>
                  <a:pt x="1054" y="652"/>
                  <a:pt x="938" y="793"/>
                  <a:pt x="781" y="834"/>
                </a:cubicBezTo>
                <a:lnTo>
                  <a:pt x="781" y="834"/>
                </a:lnTo>
                <a:lnTo>
                  <a:pt x="783" y="834"/>
                </a:lnTo>
                <a:cubicBezTo>
                  <a:pt x="790" y="835"/>
                  <a:pt x="797" y="836"/>
                  <a:pt x="804" y="837"/>
                </a:cubicBezTo>
                <a:lnTo>
                  <a:pt x="810" y="838"/>
                </a:lnTo>
                <a:lnTo>
                  <a:pt x="810" y="838"/>
                </a:lnTo>
                <a:lnTo>
                  <a:pt x="1578" y="566"/>
                </a:lnTo>
                <a:lnTo>
                  <a:pt x="1619" y="476"/>
                </a:lnTo>
                <a:lnTo>
                  <a:pt x="1663" y="501"/>
                </a:lnTo>
                <a:lnTo>
                  <a:pt x="1649" y="536"/>
                </a:lnTo>
                <a:lnTo>
                  <a:pt x="1694" y="514"/>
                </a:lnTo>
                <a:lnTo>
                  <a:pt x="1713" y="564"/>
                </a:lnTo>
                <a:lnTo>
                  <a:pt x="1744" y="564"/>
                </a:lnTo>
                <a:lnTo>
                  <a:pt x="1744" y="613"/>
                </a:lnTo>
                <a:lnTo>
                  <a:pt x="1604" y="613"/>
                </a:lnTo>
                <a:lnTo>
                  <a:pt x="884" y="863"/>
                </a:lnTo>
                <a:lnTo>
                  <a:pt x="903" y="873"/>
                </a:lnTo>
                <a:cubicBezTo>
                  <a:pt x="1012" y="929"/>
                  <a:pt x="1111" y="1039"/>
                  <a:pt x="1154" y="1164"/>
                </a:cubicBezTo>
                <a:cubicBezTo>
                  <a:pt x="1154" y="1176"/>
                  <a:pt x="1154" y="1176"/>
                  <a:pt x="1154" y="1176"/>
                </a:cubicBezTo>
                <a:cubicBezTo>
                  <a:pt x="1154" y="1176"/>
                  <a:pt x="1154" y="1176"/>
                  <a:pt x="1160" y="1176"/>
                </a:cubicBezTo>
                <a:cubicBezTo>
                  <a:pt x="1160" y="1189"/>
                  <a:pt x="1160" y="1189"/>
                  <a:pt x="1160" y="1189"/>
                </a:cubicBezTo>
                <a:cubicBezTo>
                  <a:pt x="1167" y="1220"/>
                  <a:pt x="1173" y="1251"/>
                  <a:pt x="1173" y="1289"/>
                </a:cubicBezTo>
                <a:cubicBezTo>
                  <a:pt x="1173" y="1334"/>
                  <a:pt x="1167" y="1379"/>
                  <a:pt x="1156" y="1423"/>
                </a:cubicBezTo>
                <a:lnTo>
                  <a:pt x="1154" y="1430"/>
                </a:lnTo>
                <a:lnTo>
                  <a:pt x="1161" y="1426"/>
                </a:lnTo>
                <a:cubicBezTo>
                  <a:pt x="1223" y="1395"/>
                  <a:pt x="1299" y="1357"/>
                  <a:pt x="1368" y="1357"/>
                </a:cubicBezTo>
                <a:cubicBezTo>
                  <a:pt x="1393" y="1357"/>
                  <a:pt x="1424" y="1363"/>
                  <a:pt x="1449" y="1382"/>
                </a:cubicBezTo>
                <a:cubicBezTo>
                  <a:pt x="1537" y="1445"/>
                  <a:pt x="1600" y="1533"/>
                  <a:pt x="1625" y="1570"/>
                </a:cubicBezTo>
                <a:cubicBezTo>
                  <a:pt x="1751" y="1514"/>
                  <a:pt x="1751" y="1514"/>
                  <a:pt x="1751" y="1514"/>
                </a:cubicBezTo>
                <a:cubicBezTo>
                  <a:pt x="1776" y="1558"/>
                  <a:pt x="1776" y="1558"/>
                  <a:pt x="1776" y="1558"/>
                </a:cubicBezTo>
                <a:cubicBezTo>
                  <a:pt x="1606" y="1633"/>
                  <a:pt x="1606" y="1633"/>
                  <a:pt x="1606" y="1633"/>
                </a:cubicBezTo>
                <a:cubicBezTo>
                  <a:pt x="1600" y="1627"/>
                  <a:pt x="1600" y="1627"/>
                  <a:pt x="1600" y="1627"/>
                </a:cubicBezTo>
                <a:cubicBezTo>
                  <a:pt x="1594" y="1614"/>
                  <a:pt x="1594" y="1614"/>
                  <a:pt x="1594" y="1614"/>
                </a:cubicBezTo>
                <a:cubicBezTo>
                  <a:pt x="1594" y="1614"/>
                  <a:pt x="1594" y="1614"/>
                  <a:pt x="1594" y="1614"/>
                </a:cubicBezTo>
                <a:lnTo>
                  <a:pt x="1594" y="1614"/>
                </a:lnTo>
                <a:lnTo>
                  <a:pt x="1595" y="1614"/>
                </a:lnTo>
                <a:lnTo>
                  <a:pt x="1595" y="1614"/>
                </a:lnTo>
                <a:lnTo>
                  <a:pt x="1595" y="1613"/>
                </a:lnTo>
                <a:lnTo>
                  <a:pt x="1596" y="1613"/>
                </a:lnTo>
                <a:lnTo>
                  <a:pt x="1597" y="1613"/>
                </a:lnTo>
                <a:lnTo>
                  <a:pt x="1597" y="1612"/>
                </a:lnTo>
                <a:lnTo>
                  <a:pt x="1598" y="1612"/>
                </a:lnTo>
                <a:lnTo>
                  <a:pt x="1598" y="1612"/>
                </a:lnTo>
                <a:lnTo>
                  <a:pt x="1599" y="1612"/>
                </a:lnTo>
                <a:lnTo>
                  <a:pt x="1600" y="1611"/>
                </a:lnTo>
                <a:lnTo>
                  <a:pt x="1602" y="1610"/>
                </a:lnTo>
                <a:lnTo>
                  <a:pt x="1603" y="1610"/>
                </a:lnTo>
                <a:lnTo>
                  <a:pt x="1604" y="1609"/>
                </a:lnTo>
                <a:lnTo>
                  <a:pt x="1605" y="1609"/>
                </a:lnTo>
                <a:lnTo>
                  <a:pt x="1606" y="1608"/>
                </a:lnTo>
                <a:lnTo>
                  <a:pt x="1606" y="1608"/>
                </a:lnTo>
                <a:lnTo>
                  <a:pt x="1605" y="1609"/>
                </a:lnTo>
                <a:lnTo>
                  <a:pt x="1605" y="1609"/>
                </a:lnTo>
                <a:lnTo>
                  <a:pt x="1604" y="1609"/>
                </a:lnTo>
                <a:lnTo>
                  <a:pt x="1603" y="1609"/>
                </a:lnTo>
                <a:lnTo>
                  <a:pt x="1603" y="1610"/>
                </a:lnTo>
                <a:lnTo>
                  <a:pt x="1602" y="1610"/>
                </a:lnTo>
                <a:lnTo>
                  <a:pt x="1602" y="1610"/>
                </a:lnTo>
                <a:lnTo>
                  <a:pt x="1601" y="1611"/>
                </a:lnTo>
                <a:lnTo>
                  <a:pt x="1600" y="1611"/>
                </a:lnTo>
                <a:lnTo>
                  <a:pt x="1598" y="1612"/>
                </a:lnTo>
                <a:lnTo>
                  <a:pt x="1597" y="1612"/>
                </a:lnTo>
                <a:lnTo>
                  <a:pt x="1596" y="1613"/>
                </a:lnTo>
                <a:lnTo>
                  <a:pt x="1595" y="1614"/>
                </a:lnTo>
                <a:lnTo>
                  <a:pt x="1594" y="1614"/>
                </a:lnTo>
                <a:lnTo>
                  <a:pt x="1594" y="1614"/>
                </a:lnTo>
                <a:cubicBezTo>
                  <a:pt x="1594" y="1614"/>
                  <a:pt x="1594" y="1614"/>
                  <a:pt x="1594" y="1608"/>
                </a:cubicBezTo>
                <a:cubicBezTo>
                  <a:pt x="1588" y="1608"/>
                  <a:pt x="1588" y="1602"/>
                  <a:pt x="1581" y="1595"/>
                </a:cubicBezTo>
                <a:cubicBezTo>
                  <a:pt x="1575" y="1583"/>
                  <a:pt x="1562" y="1564"/>
                  <a:pt x="1544" y="1545"/>
                </a:cubicBezTo>
                <a:cubicBezTo>
                  <a:pt x="1519" y="1508"/>
                  <a:pt x="1468" y="1457"/>
                  <a:pt x="1418" y="1420"/>
                </a:cubicBezTo>
                <a:cubicBezTo>
                  <a:pt x="1406" y="1413"/>
                  <a:pt x="1387" y="1407"/>
                  <a:pt x="1368" y="1407"/>
                </a:cubicBezTo>
                <a:cubicBezTo>
                  <a:pt x="1311" y="1407"/>
                  <a:pt x="1242" y="1439"/>
                  <a:pt x="1186" y="1470"/>
                </a:cubicBezTo>
                <a:cubicBezTo>
                  <a:pt x="1165" y="1484"/>
                  <a:pt x="1145" y="1497"/>
                  <a:pt x="1129" y="1508"/>
                </a:cubicBezTo>
                <a:lnTo>
                  <a:pt x="1123" y="1512"/>
                </a:lnTo>
                <a:lnTo>
                  <a:pt x="1116" y="1527"/>
                </a:lnTo>
                <a:cubicBezTo>
                  <a:pt x="1072" y="1612"/>
                  <a:pt x="1005" y="1674"/>
                  <a:pt x="922" y="1677"/>
                </a:cubicBezTo>
                <a:cubicBezTo>
                  <a:pt x="766" y="1671"/>
                  <a:pt x="546" y="1464"/>
                  <a:pt x="540" y="1251"/>
                </a:cubicBezTo>
                <a:cubicBezTo>
                  <a:pt x="540" y="1185"/>
                  <a:pt x="546" y="1115"/>
                  <a:pt x="561" y="1051"/>
                </a:cubicBezTo>
                <a:lnTo>
                  <a:pt x="566" y="1032"/>
                </a:lnTo>
                <a:lnTo>
                  <a:pt x="163" y="1330"/>
                </a:lnTo>
                <a:lnTo>
                  <a:pt x="163" y="1331"/>
                </a:lnTo>
                <a:cubicBezTo>
                  <a:pt x="163" y="1335"/>
                  <a:pt x="163" y="1339"/>
                  <a:pt x="163" y="1345"/>
                </a:cubicBezTo>
                <a:cubicBezTo>
                  <a:pt x="163" y="1345"/>
                  <a:pt x="163" y="1352"/>
                  <a:pt x="163" y="1352"/>
                </a:cubicBezTo>
                <a:cubicBezTo>
                  <a:pt x="176" y="1364"/>
                  <a:pt x="176" y="1364"/>
                  <a:pt x="176" y="1364"/>
                </a:cubicBezTo>
                <a:cubicBezTo>
                  <a:pt x="138" y="1401"/>
                  <a:pt x="138" y="1401"/>
                  <a:pt x="138" y="1401"/>
                </a:cubicBezTo>
                <a:cubicBezTo>
                  <a:pt x="132" y="1389"/>
                  <a:pt x="132" y="1389"/>
                  <a:pt x="132" y="1389"/>
                </a:cubicBezTo>
                <a:cubicBezTo>
                  <a:pt x="125" y="1384"/>
                  <a:pt x="120" y="1378"/>
                  <a:pt x="118" y="1371"/>
                </a:cubicBezTo>
                <a:lnTo>
                  <a:pt x="116" y="1365"/>
                </a:lnTo>
                <a:lnTo>
                  <a:pt x="31" y="1427"/>
                </a:lnTo>
                <a:lnTo>
                  <a:pt x="13" y="1396"/>
                </a:lnTo>
                <a:lnTo>
                  <a:pt x="0" y="1389"/>
                </a:lnTo>
                <a:lnTo>
                  <a:pt x="594" y="952"/>
                </a:lnTo>
                <a:lnTo>
                  <a:pt x="602" y="936"/>
                </a:lnTo>
                <a:cubicBezTo>
                  <a:pt x="622" y="898"/>
                  <a:pt x="647" y="867"/>
                  <a:pt x="681" y="849"/>
                </a:cubicBezTo>
                <a:lnTo>
                  <a:pt x="690" y="845"/>
                </a:lnTo>
                <a:lnTo>
                  <a:pt x="673" y="845"/>
                </a:lnTo>
                <a:cubicBezTo>
                  <a:pt x="632" y="843"/>
                  <a:pt x="593" y="834"/>
                  <a:pt x="556" y="819"/>
                </a:cubicBezTo>
                <a:lnTo>
                  <a:pt x="547" y="816"/>
                </a:lnTo>
                <a:lnTo>
                  <a:pt x="545" y="818"/>
                </a:lnTo>
                <a:cubicBezTo>
                  <a:pt x="541" y="826"/>
                  <a:pt x="541" y="826"/>
                  <a:pt x="541" y="826"/>
                </a:cubicBezTo>
                <a:cubicBezTo>
                  <a:pt x="540" y="821"/>
                  <a:pt x="540" y="817"/>
                  <a:pt x="539" y="813"/>
                </a:cubicBezTo>
                <a:lnTo>
                  <a:pt x="539" y="812"/>
                </a:lnTo>
                <a:lnTo>
                  <a:pt x="532" y="809"/>
                </a:lnTo>
                <a:cubicBezTo>
                  <a:pt x="452" y="770"/>
                  <a:pt x="388" y="703"/>
                  <a:pt x="354" y="623"/>
                </a:cubicBezTo>
                <a:lnTo>
                  <a:pt x="353" y="619"/>
                </a:lnTo>
                <a:lnTo>
                  <a:pt x="314" y="644"/>
                </a:lnTo>
                <a:lnTo>
                  <a:pt x="295" y="612"/>
                </a:lnTo>
                <a:lnTo>
                  <a:pt x="289" y="601"/>
                </a:lnTo>
                <a:lnTo>
                  <a:pt x="337" y="569"/>
                </a:lnTo>
                <a:lnTo>
                  <a:pt x="334" y="555"/>
                </a:lnTo>
                <a:cubicBezTo>
                  <a:pt x="329" y="534"/>
                  <a:pt x="327" y="511"/>
                  <a:pt x="327" y="489"/>
                </a:cubicBezTo>
                <a:cubicBezTo>
                  <a:pt x="327" y="377"/>
                  <a:pt x="377" y="279"/>
                  <a:pt x="457" y="214"/>
                </a:cubicBezTo>
                <a:lnTo>
                  <a:pt x="463" y="210"/>
                </a:lnTo>
                <a:lnTo>
                  <a:pt x="460" y="209"/>
                </a:lnTo>
                <a:cubicBezTo>
                  <a:pt x="449" y="204"/>
                  <a:pt x="435" y="199"/>
                  <a:pt x="421" y="195"/>
                </a:cubicBezTo>
                <a:cubicBezTo>
                  <a:pt x="383" y="176"/>
                  <a:pt x="333" y="151"/>
                  <a:pt x="295" y="119"/>
                </a:cubicBezTo>
                <a:lnTo>
                  <a:pt x="295" y="119"/>
                </a:lnTo>
                <a:lnTo>
                  <a:pt x="295" y="119"/>
                </a:lnTo>
                <a:lnTo>
                  <a:pt x="296" y="118"/>
                </a:lnTo>
                <a:lnTo>
                  <a:pt x="296" y="117"/>
                </a:lnTo>
                <a:lnTo>
                  <a:pt x="297" y="115"/>
                </a:lnTo>
                <a:lnTo>
                  <a:pt x="298" y="114"/>
                </a:lnTo>
                <a:cubicBezTo>
                  <a:pt x="298" y="113"/>
                  <a:pt x="299" y="112"/>
                  <a:pt x="299" y="111"/>
                </a:cubicBezTo>
                <a:lnTo>
                  <a:pt x="299" y="111"/>
                </a:lnTo>
                <a:lnTo>
                  <a:pt x="300" y="110"/>
                </a:lnTo>
                <a:lnTo>
                  <a:pt x="300" y="109"/>
                </a:lnTo>
                <a:lnTo>
                  <a:pt x="301" y="108"/>
                </a:lnTo>
                <a:lnTo>
                  <a:pt x="301" y="107"/>
                </a:lnTo>
                <a:lnTo>
                  <a:pt x="301" y="107"/>
                </a:lnTo>
                <a:cubicBezTo>
                  <a:pt x="301" y="107"/>
                  <a:pt x="301" y="107"/>
                  <a:pt x="301" y="107"/>
                </a:cubicBezTo>
                <a:lnTo>
                  <a:pt x="301" y="107"/>
                </a:lnTo>
                <a:lnTo>
                  <a:pt x="301" y="107"/>
                </a:lnTo>
                <a:lnTo>
                  <a:pt x="301" y="108"/>
                </a:lnTo>
                <a:lnTo>
                  <a:pt x="301" y="108"/>
                </a:lnTo>
                <a:lnTo>
                  <a:pt x="300" y="109"/>
                </a:lnTo>
                <a:lnTo>
                  <a:pt x="299" y="111"/>
                </a:lnTo>
                <a:lnTo>
                  <a:pt x="299" y="112"/>
                </a:lnTo>
                <a:cubicBezTo>
                  <a:pt x="298" y="113"/>
                  <a:pt x="298" y="114"/>
                  <a:pt x="297" y="115"/>
                </a:cubicBezTo>
                <a:lnTo>
                  <a:pt x="297" y="115"/>
                </a:lnTo>
                <a:lnTo>
                  <a:pt x="297" y="116"/>
                </a:lnTo>
                <a:lnTo>
                  <a:pt x="296" y="117"/>
                </a:lnTo>
                <a:lnTo>
                  <a:pt x="296" y="118"/>
                </a:lnTo>
                <a:lnTo>
                  <a:pt x="296" y="118"/>
                </a:lnTo>
                <a:lnTo>
                  <a:pt x="295" y="119"/>
                </a:lnTo>
                <a:lnTo>
                  <a:pt x="295" y="119"/>
                </a:lnTo>
                <a:cubicBezTo>
                  <a:pt x="295" y="119"/>
                  <a:pt x="295" y="119"/>
                  <a:pt x="295" y="119"/>
                </a:cubicBezTo>
                <a:cubicBezTo>
                  <a:pt x="276" y="107"/>
                  <a:pt x="270" y="88"/>
                  <a:pt x="270" y="69"/>
                </a:cubicBezTo>
                <a:cubicBezTo>
                  <a:pt x="270" y="31"/>
                  <a:pt x="314" y="19"/>
                  <a:pt x="333" y="13"/>
                </a:cubicBezTo>
                <a:cubicBezTo>
                  <a:pt x="358" y="6"/>
                  <a:pt x="383" y="6"/>
                  <a:pt x="383" y="6"/>
                </a:cubicBezTo>
                <a:cubicBezTo>
                  <a:pt x="402" y="0"/>
                  <a:pt x="402" y="0"/>
                  <a:pt x="402"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noAutofit/>
          </a:bodyPr>
          <a:lstStyle/>
          <a:p>
            <a:endParaRPr lang="zh-CN" altLang="en-US" sz="1015"/>
          </a:p>
        </p:txBody>
      </p:sp>
      <p:sp>
        <p:nvSpPr>
          <p:cNvPr id="2" name="标题 1"/>
          <p:cNvSpPr>
            <a:spLocks noGrp="1"/>
          </p:cNvSpPr>
          <p:nvPr>
            <p:ph type="title" hasCustomPrompt="1"/>
            <p:custDataLst>
              <p:tags r:id="rId9"/>
            </p:custDataLst>
          </p:nvPr>
        </p:nvSpPr>
        <p:spPr>
          <a:xfrm>
            <a:off x="1142100" y="1637550"/>
            <a:ext cx="6858000" cy="1790100"/>
          </a:xfrm>
        </p:spPr>
        <p:txBody>
          <a:bodyPr anchor="b">
            <a:normAutofit/>
          </a:bodyPr>
          <a:lstStyle>
            <a:lvl1pPr algn="ctr">
              <a:defRPr sz="3375" cap="all" baseline="0">
                <a:latin typeface="Arial" panose="020B060402020202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10"/>
            </p:custDataLst>
          </p:nvPr>
        </p:nvSpPr>
        <p:spPr>
          <a:xfrm>
            <a:off x="659807" y="6389433"/>
            <a:ext cx="2025000" cy="2376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a:xfrm>
            <a:off x="3087000" y="6389433"/>
            <a:ext cx="2970000" cy="237600"/>
          </a:xfrm>
        </p:spPr>
        <p:txBody>
          <a:bodyPr/>
          <a:lstStyle/>
          <a:p>
            <a:endParaRPr lang="zh-CN" altLang="en-US" dirty="0"/>
          </a:p>
        </p:txBody>
      </p:sp>
      <p:sp>
        <p:nvSpPr>
          <p:cNvPr id="5" name="灯片编号占位符 4"/>
          <p:cNvSpPr>
            <a:spLocks noGrp="1"/>
          </p:cNvSpPr>
          <p:nvPr>
            <p:ph type="sldNum" sz="quarter" idx="12"/>
            <p:custDataLst>
              <p:tags r:id="rId12"/>
            </p:custDataLst>
          </p:nvPr>
        </p:nvSpPr>
        <p:spPr>
          <a:xfrm>
            <a:off x="6457950" y="6389433"/>
            <a:ext cx="2025000" cy="237600"/>
          </a:xfrm>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3"/>
            </p:custDataLst>
          </p:nvPr>
        </p:nvSpPr>
        <p:spPr>
          <a:xfrm>
            <a:off x="1141810" y="4069800"/>
            <a:ext cx="6858000" cy="1242000"/>
          </a:xfrm>
        </p:spPr>
        <p:txBody>
          <a:bodyPr>
            <a:normAutofit/>
          </a:bodyPr>
          <a:lstStyle>
            <a:lvl1pPr algn="ctr">
              <a:defRPr cap="all" baseline="0">
                <a:latin typeface="Arial" panose="020B060402020202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44E241F-D2F4-4B3A-952F-D6E7DF06C30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6" Type="http://schemas.openxmlformats.org/officeDocument/2006/relationships/theme" Target="../theme/theme2.xml"/><Relationship Id="rId25" Type="http://schemas.openxmlformats.org/officeDocument/2006/relationships/tags" Target="../tags/tag157.xml"/><Relationship Id="rId24" Type="http://schemas.openxmlformats.org/officeDocument/2006/relationships/tags" Target="../tags/tag156.xml"/><Relationship Id="rId23" Type="http://schemas.openxmlformats.org/officeDocument/2006/relationships/tags" Target="../tags/tag155.xml"/><Relationship Id="rId22" Type="http://schemas.openxmlformats.org/officeDocument/2006/relationships/tags" Target="../tags/tag154.xml"/><Relationship Id="rId21" Type="http://schemas.openxmlformats.org/officeDocument/2006/relationships/tags" Target="../tags/tag153.xml"/><Relationship Id="rId20" Type="http://schemas.openxmlformats.org/officeDocument/2006/relationships/tags" Target="../tags/tag152.xml"/><Relationship Id="rId2" Type="http://schemas.openxmlformats.org/officeDocument/2006/relationships/slideLayout" Target="../slideLayouts/slideLayout13.xml"/><Relationship Id="rId19" Type="http://schemas.openxmlformats.org/officeDocument/2006/relationships/slideLayout" Target="../slideLayouts/slideLayout30.xml"/><Relationship Id="rId18" Type="http://schemas.openxmlformats.org/officeDocument/2006/relationships/slideLayout" Target="../slideLayouts/slideLayout2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4E241F-D2F4-4B3A-952F-D6E7DF06C30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502412" y="1189673"/>
            <a:ext cx="8139178" cy="331473"/>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1"/>
            </p:custDataLst>
          </p:nvPr>
        </p:nvSpPr>
        <p:spPr>
          <a:xfrm>
            <a:off x="502412" y="1571631"/>
            <a:ext cx="8139178" cy="4041680"/>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2"/>
            </p:custDataLst>
          </p:nvPr>
        </p:nvSpPr>
        <p:spPr>
          <a:xfrm>
            <a:off x="659807" y="5619625"/>
            <a:ext cx="2025000" cy="237600"/>
          </a:xfrm>
          <a:prstGeom prst="rect">
            <a:avLst/>
          </a:prstGeom>
        </p:spPr>
        <p:txBody>
          <a:bodyPr vert="horz" lIns="91440" tIns="45720" rIns="91440" bIns="45720" rtlCol="0" anchor="ctr">
            <a:normAutofit/>
          </a:bodyPr>
          <a:lstStyle>
            <a:lvl1pPr algn="l">
              <a:defRPr sz="675">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3"/>
            </p:custDataLst>
          </p:nvPr>
        </p:nvSpPr>
        <p:spPr>
          <a:xfrm>
            <a:off x="3087000" y="5619625"/>
            <a:ext cx="2970000" cy="237600"/>
          </a:xfrm>
          <a:prstGeom prst="rect">
            <a:avLst/>
          </a:prstGeom>
        </p:spPr>
        <p:txBody>
          <a:bodyPr vert="horz" lIns="91440" tIns="45720" rIns="91440" bIns="45720" rtlCol="0" anchor="ctr">
            <a:normAutofit/>
          </a:bodyPr>
          <a:lstStyle>
            <a:lvl1pPr algn="ctr">
              <a:defRPr sz="675">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6457950" y="5619625"/>
            <a:ext cx="2025000" cy="237600"/>
          </a:xfrm>
          <a:prstGeom prst="rect">
            <a:avLst/>
          </a:prstGeom>
        </p:spPr>
        <p:txBody>
          <a:bodyPr vert="horz" lIns="91440" tIns="45720" rIns="91440" bIns="45720" rtlCol="0" anchor="ctr">
            <a:normAutofit/>
          </a:bodyPr>
          <a:lstStyle>
            <a:lvl1pPr algn="r">
              <a:defRPr sz="675">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5"/>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lt1"/>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txStyles>
    <p:titleStyle>
      <a:lvl1pPr algn="l" defTabSz="514350" rtl="0" eaLnBrk="1" fontAlgn="auto" latinLnBrk="0" hangingPunct="1">
        <a:lnSpc>
          <a:spcPct val="100000"/>
        </a:lnSpc>
        <a:spcBef>
          <a:spcPct val="0"/>
        </a:spcBef>
        <a:buNone/>
        <a:defRPr sz="135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128905" indent="-128270" algn="l" defTabSz="514350" rtl="0" eaLnBrk="1" fontAlgn="auto" latinLnBrk="0" hangingPunct="1">
        <a:lnSpc>
          <a:spcPct val="130000"/>
        </a:lnSpc>
        <a:spcBef>
          <a:spcPts val="0"/>
        </a:spcBef>
        <a:spcAft>
          <a:spcPts val="1000"/>
        </a:spcAft>
        <a:buFont typeface="Arial" panose="020B0604020202020204" pitchFamily="34" charset="0"/>
        <a:buChar char="•"/>
        <a:defRPr sz="9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1pPr>
      <a:lvl2pPr marL="386080" indent="-128270" algn="l" defTabSz="514350" rtl="0" eaLnBrk="1" fontAlgn="auto" latinLnBrk="0" hangingPunct="1">
        <a:lnSpc>
          <a:spcPct val="130000"/>
        </a:lnSpc>
        <a:spcBef>
          <a:spcPts val="0"/>
        </a:spcBef>
        <a:spcAft>
          <a:spcPts val="1000"/>
        </a:spcAft>
        <a:buFont typeface="Arial" panose="020B0604020202020204" pitchFamily="34" charset="0"/>
        <a:buChar char="•"/>
        <a:tabLst>
          <a:tab pos="905510" algn="l"/>
        </a:tabLst>
        <a:defRPr sz="9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2pPr>
      <a:lvl3pPr marL="643255" indent="-128270" algn="l" defTabSz="514350" rtl="0" eaLnBrk="1" fontAlgn="auto" latinLnBrk="0" hangingPunct="1">
        <a:lnSpc>
          <a:spcPct val="130000"/>
        </a:lnSpc>
        <a:spcBef>
          <a:spcPts val="0"/>
        </a:spcBef>
        <a:spcAft>
          <a:spcPts val="1000"/>
        </a:spcAft>
        <a:buFont typeface="Arial" panose="020B0604020202020204" pitchFamily="34" charset="0"/>
        <a:buChar char="•"/>
        <a:defRPr sz="9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3pPr>
      <a:lvl4pPr marL="900430" indent="-128270" algn="l" defTabSz="514350" rtl="0" eaLnBrk="1" fontAlgn="auto" latinLnBrk="0" hangingPunct="1">
        <a:lnSpc>
          <a:spcPct val="130000"/>
        </a:lnSpc>
        <a:spcBef>
          <a:spcPts val="0"/>
        </a:spcBef>
        <a:spcAft>
          <a:spcPts val="1000"/>
        </a:spcAft>
        <a:buFont typeface="Arial" panose="020B0604020202020204" pitchFamily="34" charset="0"/>
        <a:buChar char="•"/>
        <a:defRPr sz="9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4pPr>
      <a:lvl5pPr marL="1157605" indent="-128270" algn="l" defTabSz="514350" rtl="0" eaLnBrk="1" fontAlgn="auto" latinLnBrk="0" hangingPunct="1">
        <a:lnSpc>
          <a:spcPct val="130000"/>
        </a:lnSpc>
        <a:spcBef>
          <a:spcPts val="0"/>
        </a:spcBef>
        <a:spcAft>
          <a:spcPts val="1000"/>
        </a:spcAft>
        <a:buFont typeface="Arial" panose="020B0604020202020204" pitchFamily="34" charset="0"/>
        <a:buChar char="•"/>
        <a:defRPr sz="9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pitchFamily="34" charset="-122"/>
          <a:cs typeface="+mn-cs"/>
        </a:defRPr>
      </a:lvl5pPr>
      <a:lvl6pPr marL="141478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6pPr>
      <a:lvl7pPr marL="167195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7pPr>
      <a:lvl8pPr marL="1929130"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8pPr>
      <a:lvl9pPr marL="2186305" indent="-128270" algn="l" defTabSz="514350" rtl="0" eaLnBrk="1" latinLnBrk="0" hangingPunct="1">
        <a:lnSpc>
          <a:spcPct val="90000"/>
        </a:lnSpc>
        <a:spcBef>
          <a:spcPts val="280"/>
        </a:spcBef>
        <a:buFont typeface="Arial" panose="020B0604020202020204" pitchFamily="34" charset="0"/>
        <a:buChar char="•"/>
        <a:defRPr sz="1015" kern="1200">
          <a:solidFill>
            <a:schemeClr val="tx1"/>
          </a:solidFill>
          <a:latin typeface="+mn-lt"/>
          <a:ea typeface="+mn-ea"/>
          <a:cs typeface="+mn-cs"/>
        </a:defRPr>
      </a:lvl9pPr>
    </p:bodyStyle>
    <p:otherStyle>
      <a:defPPr>
        <a:defRPr lang="zh-CN"/>
      </a:defPPr>
      <a:lvl1pPr marL="0" algn="l" defTabSz="514350" rtl="0" eaLnBrk="1" latinLnBrk="0" hangingPunct="1">
        <a:defRPr sz="1015" kern="1200">
          <a:solidFill>
            <a:schemeClr val="tx1"/>
          </a:solidFill>
          <a:latin typeface="+mn-lt"/>
          <a:ea typeface="+mn-ea"/>
          <a:cs typeface="+mn-cs"/>
        </a:defRPr>
      </a:lvl1pPr>
      <a:lvl2pPr marL="257175" algn="l" defTabSz="514350" rtl="0" eaLnBrk="1" latinLnBrk="0" hangingPunct="1">
        <a:defRPr sz="1015" kern="1200">
          <a:solidFill>
            <a:schemeClr val="tx1"/>
          </a:solidFill>
          <a:latin typeface="+mn-lt"/>
          <a:ea typeface="+mn-ea"/>
          <a:cs typeface="+mn-cs"/>
        </a:defRPr>
      </a:lvl2pPr>
      <a:lvl3pPr marL="514350" algn="l" defTabSz="514350" rtl="0" eaLnBrk="1" latinLnBrk="0" hangingPunct="1">
        <a:defRPr sz="1015" kern="1200">
          <a:solidFill>
            <a:schemeClr val="tx1"/>
          </a:solidFill>
          <a:latin typeface="+mn-lt"/>
          <a:ea typeface="+mn-ea"/>
          <a:cs typeface="+mn-cs"/>
        </a:defRPr>
      </a:lvl3pPr>
      <a:lvl4pPr marL="771525" algn="l" defTabSz="514350" rtl="0" eaLnBrk="1" latinLnBrk="0" hangingPunct="1">
        <a:defRPr sz="1015" kern="1200">
          <a:solidFill>
            <a:schemeClr val="tx1"/>
          </a:solidFill>
          <a:latin typeface="+mn-lt"/>
          <a:ea typeface="+mn-ea"/>
          <a:cs typeface="+mn-cs"/>
        </a:defRPr>
      </a:lvl4pPr>
      <a:lvl5pPr marL="1028700" algn="l" defTabSz="514350" rtl="0" eaLnBrk="1" latinLnBrk="0" hangingPunct="1">
        <a:defRPr sz="1015" kern="1200">
          <a:solidFill>
            <a:schemeClr val="tx1"/>
          </a:solidFill>
          <a:latin typeface="+mn-lt"/>
          <a:ea typeface="+mn-ea"/>
          <a:cs typeface="+mn-cs"/>
        </a:defRPr>
      </a:lvl5pPr>
      <a:lvl6pPr marL="1285875" algn="l" defTabSz="514350" rtl="0" eaLnBrk="1" latinLnBrk="0" hangingPunct="1">
        <a:defRPr sz="1015" kern="1200">
          <a:solidFill>
            <a:schemeClr val="tx1"/>
          </a:solidFill>
          <a:latin typeface="+mn-lt"/>
          <a:ea typeface="+mn-ea"/>
          <a:cs typeface="+mn-cs"/>
        </a:defRPr>
      </a:lvl6pPr>
      <a:lvl7pPr marL="1543050" algn="l" defTabSz="514350" rtl="0" eaLnBrk="1" latinLnBrk="0" hangingPunct="1">
        <a:defRPr sz="1015" kern="1200">
          <a:solidFill>
            <a:schemeClr val="tx1"/>
          </a:solidFill>
          <a:latin typeface="+mn-lt"/>
          <a:ea typeface="+mn-ea"/>
          <a:cs typeface="+mn-cs"/>
        </a:defRPr>
      </a:lvl7pPr>
      <a:lvl8pPr marL="1800225" algn="l" defTabSz="514350" rtl="0" eaLnBrk="1" latinLnBrk="0" hangingPunct="1">
        <a:defRPr sz="1015" kern="1200">
          <a:solidFill>
            <a:schemeClr val="tx1"/>
          </a:solidFill>
          <a:latin typeface="+mn-lt"/>
          <a:ea typeface="+mn-ea"/>
          <a:cs typeface="+mn-cs"/>
        </a:defRPr>
      </a:lvl8pPr>
      <a:lvl9pPr marL="2057400" algn="l" defTabSz="514350" rtl="0" eaLnBrk="1" latinLnBrk="0" hangingPunct="1">
        <a:defRPr sz="101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tags" Target="../tags/tag158.xml"/></Relationships>
</file>

<file path=ppt/slides/_rels/slide10.xml.rels><?xml version="1.0" encoding="UTF-8" standalone="yes"?>
<Relationships xmlns="http://schemas.openxmlformats.org/package/2006/relationships"><Relationship Id="rId9" Type="http://schemas.openxmlformats.org/officeDocument/2006/relationships/tags" Target="../tags/tag317.xml"/><Relationship Id="rId8" Type="http://schemas.openxmlformats.org/officeDocument/2006/relationships/tags" Target="../tags/tag316.xml"/><Relationship Id="rId7" Type="http://schemas.openxmlformats.org/officeDocument/2006/relationships/tags" Target="../tags/tag315.xml"/><Relationship Id="rId6" Type="http://schemas.openxmlformats.org/officeDocument/2006/relationships/tags" Target="../tags/tag314.xml"/><Relationship Id="rId5" Type="http://schemas.openxmlformats.org/officeDocument/2006/relationships/tags" Target="../tags/tag313.xml"/><Relationship Id="rId4" Type="http://schemas.openxmlformats.org/officeDocument/2006/relationships/tags" Target="../tags/tag312.xml"/><Relationship Id="rId3" Type="http://schemas.openxmlformats.org/officeDocument/2006/relationships/tags" Target="../tags/tag311.xml"/><Relationship Id="rId25" Type="http://schemas.openxmlformats.org/officeDocument/2006/relationships/slideLayout" Target="../slideLayouts/slideLayout17.xml"/><Relationship Id="rId24" Type="http://schemas.openxmlformats.org/officeDocument/2006/relationships/tags" Target="../tags/tag332.xml"/><Relationship Id="rId23" Type="http://schemas.openxmlformats.org/officeDocument/2006/relationships/tags" Target="../tags/tag331.xml"/><Relationship Id="rId22" Type="http://schemas.openxmlformats.org/officeDocument/2006/relationships/tags" Target="../tags/tag330.xml"/><Relationship Id="rId21" Type="http://schemas.openxmlformats.org/officeDocument/2006/relationships/tags" Target="../tags/tag329.xml"/><Relationship Id="rId20" Type="http://schemas.openxmlformats.org/officeDocument/2006/relationships/tags" Target="../tags/tag328.xml"/><Relationship Id="rId2" Type="http://schemas.openxmlformats.org/officeDocument/2006/relationships/image" Target="../media/image13.jpeg"/><Relationship Id="rId19" Type="http://schemas.openxmlformats.org/officeDocument/2006/relationships/tags" Target="../tags/tag327.xml"/><Relationship Id="rId18" Type="http://schemas.openxmlformats.org/officeDocument/2006/relationships/tags" Target="../tags/tag326.xml"/><Relationship Id="rId17" Type="http://schemas.openxmlformats.org/officeDocument/2006/relationships/tags" Target="../tags/tag325.xml"/><Relationship Id="rId16" Type="http://schemas.openxmlformats.org/officeDocument/2006/relationships/tags" Target="../tags/tag324.xml"/><Relationship Id="rId15" Type="http://schemas.openxmlformats.org/officeDocument/2006/relationships/tags" Target="../tags/tag323.xml"/><Relationship Id="rId14" Type="http://schemas.openxmlformats.org/officeDocument/2006/relationships/tags" Target="../tags/tag322.xml"/><Relationship Id="rId13" Type="http://schemas.openxmlformats.org/officeDocument/2006/relationships/tags" Target="../tags/tag321.xml"/><Relationship Id="rId12" Type="http://schemas.openxmlformats.org/officeDocument/2006/relationships/tags" Target="../tags/tag320.xml"/><Relationship Id="rId11" Type="http://schemas.openxmlformats.org/officeDocument/2006/relationships/tags" Target="../tags/tag319.xml"/><Relationship Id="rId10" Type="http://schemas.openxmlformats.org/officeDocument/2006/relationships/tags" Target="../tags/tag318.xml"/><Relationship Id="rId1" Type="http://schemas.openxmlformats.org/officeDocument/2006/relationships/tags" Target="../tags/tag310.xml"/></Relationships>
</file>

<file path=ppt/slides/_rels/slide11.xml.rels><?xml version="1.0" encoding="UTF-8" standalone="yes"?>
<Relationships xmlns="http://schemas.openxmlformats.org/package/2006/relationships"><Relationship Id="rId9" Type="http://schemas.openxmlformats.org/officeDocument/2006/relationships/tags" Target="../tags/tag341.xml"/><Relationship Id="rId8" Type="http://schemas.openxmlformats.org/officeDocument/2006/relationships/tags" Target="../tags/tag340.xml"/><Relationship Id="rId7" Type="http://schemas.openxmlformats.org/officeDocument/2006/relationships/tags" Target="../tags/tag339.xml"/><Relationship Id="rId6" Type="http://schemas.openxmlformats.org/officeDocument/2006/relationships/tags" Target="../tags/tag338.xml"/><Relationship Id="rId5" Type="http://schemas.openxmlformats.org/officeDocument/2006/relationships/tags" Target="../tags/tag337.xml"/><Relationship Id="rId4" Type="http://schemas.openxmlformats.org/officeDocument/2006/relationships/tags" Target="../tags/tag336.xml"/><Relationship Id="rId3" Type="http://schemas.openxmlformats.org/officeDocument/2006/relationships/tags" Target="../tags/tag335.xml"/><Relationship Id="rId25" Type="http://schemas.openxmlformats.org/officeDocument/2006/relationships/slideLayout" Target="../slideLayouts/slideLayout18.xml"/><Relationship Id="rId24" Type="http://schemas.openxmlformats.org/officeDocument/2006/relationships/tags" Target="../tags/tag356.xml"/><Relationship Id="rId23" Type="http://schemas.openxmlformats.org/officeDocument/2006/relationships/tags" Target="../tags/tag355.xml"/><Relationship Id="rId22" Type="http://schemas.openxmlformats.org/officeDocument/2006/relationships/tags" Target="../tags/tag354.xml"/><Relationship Id="rId21" Type="http://schemas.openxmlformats.org/officeDocument/2006/relationships/tags" Target="../tags/tag353.xml"/><Relationship Id="rId20" Type="http://schemas.openxmlformats.org/officeDocument/2006/relationships/tags" Target="../tags/tag352.xml"/><Relationship Id="rId2" Type="http://schemas.openxmlformats.org/officeDocument/2006/relationships/tags" Target="../tags/tag334.xml"/><Relationship Id="rId19" Type="http://schemas.openxmlformats.org/officeDocument/2006/relationships/tags" Target="../tags/tag351.xml"/><Relationship Id="rId18" Type="http://schemas.openxmlformats.org/officeDocument/2006/relationships/tags" Target="../tags/tag350.xml"/><Relationship Id="rId17" Type="http://schemas.openxmlformats.org/officeDocument/2006/relationships/tags" Target="../tags/tag349.xml"/><Relationship Id="rId16" Type="http://schemas.openxmlformats.org/officeDocument/2006/relationships/tags" Target="../tags/tag348.xml"/><Relationship Id="rId15" Type="http://schemas.openxmlformats.org/officeDocument/2006/relationships/tags" Target="../tags/tag347.xml"/><Relationship Id="rId14" Type="http://schemas.openxmlformats.org/officeDocument/2006/relationships/tags" Target="../tags/tag346.xml"/><Relationship Id="rId13" Type="http://schemas.openxmlformats.org/officeDocument/2006/relationships/tags" Target="../tags/tag345.xml"/><Relationship Id="rId12" Type="http://schemas.openxmlformats.org/officeDocument/2006/relationships/tags" Target="../tags/tag344.xml"/><Relationship Id="rId11" Type="http://schemas.openxmlformats.org/officeDocument/2006/relationships/tags" Target="../tags/tag343.xml"/><Relationship Id="rId10" Type="http://schemas.openxmlformats.org/officeDocument/2006/relationships/tags" Target="../tags/tag342.xml"/><Relationship Id="rId1" Type="http://schemas.openxmlformats.org/officeDocument/2006/relationships/tags" Target="../tags/tag333.xml"/></Relationships>
</file>

<file path=ppt/slides/_rels/slide12.xml.rels><?xml version="1.0" encoding="UTF-8" standalone="yes"?>
<Relationships xmlns="http://schemas.openxmlformats.org/package/2006/relationships"><Relationship Id="rId9" Type="http://schemas.openxmlformats.org/officeDocument/2006/relationships/tags" Target="../tags/tag365.xml"/><Relationship Id="rId8" Type="http://schemas.openxmlformats.org/officeDocument/2006/relationships/tags" Target="../tags/tag364.xml"/><Relationship Id="rId7" Type="http://schemas.openxmlformats.org/officeDocument/2006/relationships/tags" Target="../tags/tag363.xml"/><Relationship Id="rId6" Type="http://schemas.openxmlformats.org/officeDocument/2006/relationships/tags" Target="../tags/tag362.xml"/><Relationship Id="rId5" Type="http://schemas.openxmlformats.org/officeDocument/2006/relationships/tags" Target="../tags/tag361.xml"/><Relationship Id="rId4" Type="http://schemas.openxmlformats.org/officeDocument/2006/relationships/tags" Target="../tags/tag360.xml"/><Relationship Id="rId3" Type="http://schemas.openxmlformats.org/officeDocument/2006/relationships/tags" Target="../tags/tag359.xml"/><Relationship Id="rId2" Type="http://schemas.openxmlformats.org/officeDocument/2006/relationships/tags" Target="../tags/tag358.xml"/><Relationship Id="rId17" Type="http://schemas.openxmlformats.org/officeDocument/2006/relationships/slideLayout" Target="../slideLayouts/slideLayout18.xml"/><Relationship Id="rId16" Type="http://schemas.openxmlformats.org/officeDocument/2006/relationships/tags" Target="../tags/tag371.xml"/><Relationship Id="rId15" Type="http://schemas.openxmlformats.org/officeDocument/2006/relationships/tags" Target="../tags/tag370.xml"/><Relationship Id="rId14" Type="http://schemas.openxmlformats.org/officeDocument/2006/relationships/tags" Target="../tags/tag369.xml"/><Relationship Id="rId13" Type="http://schemas.openxmlformats.org/officeDocument/2006/relationships/tags" Target="../tags/tag368.xml"/><Relationship Id="rId12" Type="http://schemas.openxmlformats.org/officeDocument/2006/relationships/tags" Target="../tags/tag367.xml"/><Relationship Id="rId11" Type="http://schemas.openxmlformats.org/officeDocument/2006/relationships/image" Target="../media/image19.png"/><Relationship Id="rId10" Type="http://schemas.openxmlformats.org/officeDocument/2006/relationships/tags" Target="../tags/tag366.xml"/><Relationship Id="rId1" Type="http://schemas.openxmlformats.org/officeDocument/2006/relationships/tags" Target="../tags/tag357.xml"/></Relationships>
</file>

<file path=ppt/slides/_rels/slide13.xml.rels><?xml version="1.0" encoding="UTF-8" standalone="yes"?>
<Relationships xmlns="http://schemas.openxmlformats.org/package/2006/relationships"><Relationship Id="rId9" Type="http://schemas.openxmlformats.org/officeDocument/2006/relationships/tags" Target="../tags/tag380.xml"/><Relationship Id="rId8" Type="http://schemas.openxmlformats.org/officeDocument/2006/relationships/tags" Target="../tags/tag379.xml"/><Relationship Id="rId7" Type="http://schemas.openxmlformats.org/officeDocument/2006/relationships/tags" Target="../tags/tag378.xml"/><Relationship Id="rId6" Type="http://schemas.openxmlformats.org/officeDocument/2006/relationships/tags" Target="../tags/tag377.xml"/><Relationship Id="rId5" Type="http://schemas.openxmlformats.org/officeDocument/2006/relationships/tags" Target="../tags/tag376.xml"/><Relationship Id="rId47" Type="http://schemas.openxmlformats.org/officeDocument/2006/relationships/notesSlide" Target="../notesSlides/notesSlide3.xml"/><Relationship Id="rId46" Type="http://schemas.openxmlformats.org/officeDocument/2006/relationships/slideLayout" Target="../slideLayouts/slideLayout18.xml"/><Relationship Id="rId45" Type="http://schemas.openxmlformats.org/officeDocument/2006/relationships/tags" Target="../tags/tag409.xml"/><Relationship Id="rId44" Type="http://schemas.openxmlformats.org/officeDocument/2006/relationships/tags" Target="../tags/tag408.xml"/><Relationship Id="rId43" Type="http://schemas.openxmlformats.org/officeDocument/2006/relationships/tags" Target="../tags/tag407.xml"/><Relationship Id="rId42" Type="http://schemas.openxmlformats.org/officeDocument/2006/relationships/tags" Target="../tags/tag406.xml"/><Relationship Id="rId41" Type="http://schemas.openxmlformats.org/officeDocument/2006/relationships/tags" Target="../tags/tag405.xml"/><Relationship Id="rId40" Type="http://schemas.openxmlformats.org/officeDocument/2006/relationships/tags" Target="../tags/tag404.xml"/><Relationship Id="rId4" Type="http://schemas.openxmlformats.org/officeDocument/2006/relationships/tags" Target="../tags/tag375.xml"/><Relationship Id="rId39" Type="http://schemas.openxmlformats.org/officeDocument/2006/relationships/tags" Target="../tags/tag403.xml"/><Relationship Id="rId38" Type="http://schemas.openxmlformats.org/officeDocument/2006/relationships/tags" Target="../tags/tag402.xml"/><Relationship Id="rId37" Type="http://schemas.openxmlformats.org/officeDocument/2006/relationships/tags" Target="../tags/tag401.xml"/><Relationship Id="rId36" Type="http://schemas.openxmlformats.org/officeDocument/2006/relationships/tags" Target="../tags/tag400.xml"/><Relationship Id="rId35" Type="http://schemas.openxmlformats.org/officeDocument/2006/relationships/tags" Target="../tags/tag399.xml"/><Relationship Id="rId34" Type="http://schemas.openxmlformats.org/officeDocument/2006/relationships/tags" Target="../tags/tag398.xml"/><Relationship Id="rId33" Type="http://schemas.openxmlformats.org/officeDocument/2006/relationships/tags" Target="../tags/tag397.xml"/><Relationship Id="rId32" Type="http://schemas.openxmlformats.org/officeDocument/2006/relationships/tags" Target="../tags/tag396.xml"/><Relationship Id="rId31" Type="http://schemas.openxmlformats.org/officeDocument/2006/relationships/tags" Target="../tags/tag395.xml"/><Relationship Id="rId30" Type="http://schemas.openxmlformats.org/officeDocument/2006/relationships/tags" Target="../tags/tag394.xml"/><Relationship Id="rId3" Type="http://schemas.openxmlformats.org/officeDocument/2006/relationships/tags" Target="../tags/tag374.xml"/><Relationship Id="rId29" Type="http://schemas.openxmlformats.org/officeDocument/2006/relationships/tags" Target="../tags/tag393.xml"/><Relationship Id="rId28" Type="http://schemas.openxmlformats.org/officeDocument/2006/relationships/tags" Target="../tags/tag392.xml"/><Relationship Id="rId27" Type="http://schemas.openxmlformats.org/officeDocument/2006/relationships/tags" Target="../tags/tag391.xml"/><Relationship Id="rId26" Type="http://schemas.openxmlformats.org/officeDocument/2006/relationships/tags" Target="../tags/tag390.xml"/><Relationship Id="rId25" Type="http://schemas.openxmlformats.org/officeDocument/2006/relationships/tags" Target="../tags/tag389.xml"/><Relationship Id="rId24" Type="http://schemas.openxmlformats.org/officeDocument/2006/relationships/tags" Target="../tags/tag388.xml"/><Relationship Id="rId23" Type="http://schemas.openxmlformats.org/officeDocument/2006/relationships/tags" Target="../tags/tag387.xml"/><Relationship Id="rId22" Type="http://schemas.openxmlformats.org/officeDocument/2006/relationships/tags" Target="../tags/tag386.xml"/><Relationship Id="rId21" Type="http://schemas.openxmlformats.org/officeDocument/2006/relationships/tags" Target="../tags/tag385.xml"/><Relationship Id="rId20" Type="http://schemas.openxmlformats.org/officeDocument/2006/relationships/tags" Target="../tags/tag384.xml"/><Relationship Id="rId2" Type="http://schemas.openxmlformats.org/officeDocument/2006/relationships/tags" Target="../tags/tag373.xml"/><Relationship Id="rId19" Type="http://schemas.openxmlformats.org/officeDocument/2006/relationships/tags" Target="../tags/tag383.xml"/><Relationship Id="rId18" Type="http://schemas.openxmlformats.org/officeDocument/2006/relationships/image" Target="../media/image26.png"/><Relationship Id="rId17" Type="http://schemas.openxmlformats.org/officeDocument/2006/relationships/image" Target="../media/image25.png"/><Relationship Id="rId16" Type="http://schemas.openxmlformats.org/officeDocument/2006/relationships/image" Target="../media/image24.png"/><Relationship Id="rId15" Type="http://schemas.openxmlformats.org/officeDocument/2006/relationships/image" Target="../media/image23.png"/><Relationship Id="rId14" Type="http://schemas.openxmlformats.org/officeDocument/2006/relationships/image" Target="../media/image22.png"/><Relationship Id="rId13" Type="http://schemas.openxmlformats.org/officeDocument/2006/relationships/image" Target="../media/image21.jpeg"/><Relationship Id="rId12" Type="http://schemas.openxmlformats.org/officeDocument/2006/relationships/image" Target="../media/image20.jpeg"/><Relationship Id="rId11" Type="http://schemas.openxmlformats.org/officeDocument/2006/relationships/tags" Target="../tags/tag382.xml"/><Relationship Id="rId10" Type="http://schemas.openxmlformats.org/officeDocument/2006/relationships/tags" Target="../tags/tag381.xml"/><Relationship Id="rId1" Type="http://schemas.openxmlformats.org/officeDocument/2006/relationships/tags" Target="../tags/tag372.xml"/></Relationships>
</file>

<file path=ppt/slides/_rels/slide14.xml.rels><?xml version="1.0" encoding="UTF-8" standalone="yes"?>
<Relationships xmlns="http://schemas.openxmlformats.org/package/2006/relationships"><Relationship Id="rId9" Type="http://schemas.openxmlformats.org/officeDocument/2006/relationships/tags" Target="../tags/tag418.xml"/><Relationship Id="rId8" Type="http://schemas.openxmlformats.org/officeDocument/2006/relationships/tags" Target="../tags/tag417.xml"/><Relationship Id="rId7" Type="http://schemas.openxmlformats.org/officeDocument/2006/relationships/tags" Target="../tags/tag416.xml"/><Relationship Id="rId6" Type="http://schemas.openxmlformats.org/officeDocument/2006/relationships/tags" Target="../tags/tag415.xml"/><Relationship Id="rId5" Type="http://schemas.openxmlformats.org/officeDocument/2006/relationships/tags" Target="../tags/tag414.xml"/><Relationship Id="rId4" Type="http://schemas.openxmlformats.org/officeDocument/2006/relationships/tags" Target="../tags/tag413.xml"/><Relationship Id="rId3" Type="http://schemas.openxmlformats.org/officeDocument/2006/relationships/tags" Target="../tags/tag412.xml"/><Relationship Id="rId27" Type="http://schemas.openxmlformats.org/officeDocument/2006/relationships/slideLayout" Target="../slideLayouts/slideLayout18.xml"/><Relationship Id="rId26" Type="http://schemas.openxmlformats.org/officeDocument/2006/relationships/tags" Target="../tags/tag435.xml"/><Relationship Id="rId25" Type="http://schemas.openxmlformats.org/officeDocument/2006/relationships/tags" Target="../tags/tag434.xml"/><Relationship Id="rId24" Type="http://schemas.openxmlformats.org/officeDocument/2006/relationships/tags" Target="../tags/tag433.xml"/><Relationship Id="rId23" Type="http://schemas.openxmlformats.org/officeDocument/2006/relationships/tags" Target="../tags/tag432.xml"/><Relationship Id="rId22" Type="http://schemas.openxmlformats.org/officeDocument/2006/relationships/tags" Target="../tags/tag431.xml"/><Relationship Id="rId21" Type="http://schemas.openxmlformats.org/officeDocument/2006/relationships/tags" Target="../tags/tag430.xml"/><Relationship Id="rId20" Type="http://schemas.openxmlformats.org/officeDocument/2006/relationships/tags" Target="../tags/tag429.xml"/><Relationship Id="rId2" Type="http://schemas.openxmlformats.org/officeDocument/2006/relationships/tags" Target="../tags/tag411.xml"/><Relationship Id="rId19" Type="http://schemas.openxmlformats.org/officeDocument/2006/relationships/tags" Target="../tags/tag428.xml"/><Relationship Id="rId18" Type="http://schemas.openxmlformats.org/officeDocument/2006/relationships/tags" Target="../tags/tag427.xml"/><Relationship Id="rId17" Type="http://schemas.openxmlformats.org/officeDocument/2006/relationships/tags" Target="../tags/tag426.xml"/><Relationship Id="rId16" Type="http://schemas.openxmlformats.org/officeDocument/2006/relationships/tags" Target="../tags/tag425.xml"/><Relationship Id="rId15" Type="http://schemas.openxmlformats.org/officeDocument/2006/relationships/tags" Target="../tags/tag424.xml"/><Relationship Id="rId14" Type="http://schemas.openxmlformats.org/officeDocument/2006/relationships/tags" Target="../tags/tag423.xml"/><Relationship Id="rId13" Type="http://schemas.openxmlformats.org/officeDocument/2006/relationships/tags" Target="../tags/tag422.xml"/><Relationship Id="rId12" Type="http://schemas.openxmlformats.org/officeDocument/2006/relationships/tags" Target="../tags/tag421.xml"/><Relationship Id="rId11" Type="http://schemas.openxmlformats.org/officeDocument/2006/relationships/tags" Target="../tags/tag420.xml"/><Relationship Id="rId10" Type="http://schemas.openxmlformats.org/officeDocument/2006/relationships/tags" Target="../tags/tag419.xml"/><Relationship Id="rId1" Type="http://schemas.openxmlformats.org/officeDocument/2006/relationships/tags" Target="../tags/tag410.xml"/></Relationships>
</file>

<file path=ppt/slides/_rels/slide15.xml.rels><?xml version="1.0" encoding="UTF-8" standalone="yes"?>
<Relationships xmlns="http://schemas.openxmlformats.org/package/2006/relationships"><Relationship Id="rId9" Type="http://schemas.openxmlformats.org/officeDocument/2006/relationships/tags" Target="../tags/tag443.xml"/><Relationship Id="rId8" Type="http://schemas.openxmlformats.org/officeDocument/2006/relationships/tags" Target="../tags/tag442.xml"/><Relationship Id="rId7" Type="http://schemas.openxmlformats.org/officeDocument/2006/relationships/tags" Target="../tags/tag441.xml"/><Relationship Id="rId6" Type="http://schemas.openxmlformats.org/officeDocument/2006/relationships/tags" Target="../tags/tag440.xml"/><Relationship Id="rId5" Type="http://schemas.openxmlformats.org/officeDocument/2006/relationships/tags" Target="../tags/tag439.xml"/><Relationship Id="rId4" Type="http://schemas.openxmlformats.org/officeDocument/2006/relationships/tags" Target="../tags/tag438.xml"/><Relationship Id="rId3" Type="http://schemas.openxmlformats.org/officeDocument/2006/relationships/tags" Target="../tags/tag437.xml"/><Relationship Id="rId25" Type="http://schemas.openxmlformats.org/officeDocument/2006/relationships/slideLayout" Target="../slideLayouts/slideLayout17.xml"/><Relationship Id="rId24" Type="http://schemas.openxmlformats.org/officeDocument/2006/relationships/tags" Target="../tags/tag458.xml"/><Relationship Id="rId23" Type="http://schemas.openxmlformats.org/officeDocument/2006/relationships/tags" Target="../tags/tag457.xml"/><Relationship Id="rId22" Type="http://schemas.openxmlformats.org/officeDocument/2006/relationships/tags" Target="../tags/tag456.xml"/><Relationship Id="rId21" Type="http://schemas.openxmlformats.org/officeDocument/2006/relationships/tags" Target="../tags/tag455.xml"/><Relationship Id="rId20" Type="http://schemas.openxmlformats.org/officeDocument/2006/relationships/tags" Target="../tags/tag454.xml"/><Relationship Id="rId2" Type="http://schemas.openxmlformats.org/officeDocument/2006/relationships/image" Target="../media/image13.jpeg"/><Relationship Id="rId19" Type="http://schemas.openxmlformats.org/officeDocument/2006/relationships/tags" Target="../tags/tag453.xml"/><Relationship Id="rId18" Type="http://schemas.openxmlformats.org/officeDocument/2006/relationships/tags" Target="../tags/tag452.xml"/><Relationship Id="rId17" Type="http://schemas.openxmlformats.org/officeDocument/2006/relationships/tags" Target="../tags/tag451.xml"/><Relationship Id="rId16" Type="http://schemas.openxmlformats.org/officeDocument/2006/relationships/tags" Target="../tags/tag450.xml"/><Relationship Id="rId15" Type="http://schemas.openxmlformats.org/officeDocument/2006/relationships/tags" Target="../tags/tag449.xml"/><Relationship Id="rId14" Type="http://schemas.openxmlformats.org/officeDocument/2006/relationships/tags" Target="../tags/tag448.xml"/><Relationship Id="rId13" Type="http://schemas.openxmlformats.org/officeDocument/2006/relationships/tags" Target="../tags/tag447.xml"/><Relationship Id="rId12" Type="http://schemas.openxmlformats.org/officeDocument/2006/relationships/tags" Target="../tags/tag446.xml"/><Relationship Id="rId11" Type="http://schemas.openxmlformats.org/officeDocument/2006/relationships/tags" Target="../tags/tag445.xml"/><Relationship Id="rId10" Type="http://schemas.openxmlformats.org/officeDocument/2006/relationships/tags" Target="../tags/tag444.xml"/><Relationship Id="rId1" Type="http://schemas.openxmlformats.org/officeDocument/2006/relationships/tags" Target="../tags/tag436.xml"/></Relationships>
</file>

<file path=ppt/slides/_rels/slide16.xml.rels><?xml version="1.0" encoding="UTF-8" standalone="yes"?>
<Relationships xmlns="http://schemas.openxmlformats.org/package/2006/relationships"><Relationship Id="rId9" Type="http://schemas.openxmlformats.org/officeDocument/2006/relationships/tags" Target="../tags/tag467.xml"/><Relationship Id="rId8" Type="http://schemas.openxmlformats.org/officeDocument/2006/relationships/tags" Target="../tags/tag466.xml"/><Relationship Id="rId7" Type="http://schemas.openxmlformats.org/officeDocument/2006/relationships/tags" Target="../tags/tag465.xml"/><Relationship Id="rId6" Type="http://schemas.openxmlformats.org/officeDocument/2006/relationships/tags" Target="../tags/tag464.xml"/><Relationship Id="rId5" Type="http://schemas.openxmlformats.org/officeDocument/2006/relationships/tags" Target="../tags/tag463.xml"/><Relationship Id="rId4" Type="http://schemas.openxmlformats.org/officeDocument/2006/relationships/tags" Target="../tags/tag462.xml"/><Relationship Id="rId3" Type="http://schemas.openxmlformats.org/officeDocument/2006/relationships/tags" Target="../tags/tag461.xml"/><Relationship Id="rId28" Type="http://schemas.openxmlformats.org/officeDocument/2006/relationships/notesSlide" Target="../notesSlides/notesSlide4.xml"/><Relationship Id="rId27" Type="http://schemas.openxmlformats.org/officeDocument/2006/relationships/slideLayout" Target="../slideLayouts/slideLayout18.xml"/><Relationship Id="rId26" Type="http://schemas.openxmlformats.org/officeDocument/2006/relationships/tags" Target="../tags/tag481.xml"/><Relationship Id="rId25" Type="http://schemas.openxmlformats.org/officeDocument/2006/relationships/tags" Target="../tags/tag480.xml"/><Relationship Id="rId24" Type="http://schemas.openxmlformats.org/officeDocument/2006/relationships/tags" Target="../tags/tag479.xml"/><Relationship Id="rId23" Type="http://schemas.openxmlformats.org/officeDocument/2006/relationships/tags" Target="../tags/tag478.xml"/><Relationship Id="rId22" Type="http://schemas.openxmlformats.org/officeDocument/2006/relationships/tags" Target="../tags/tag477.xml"/><Relationship Id="rId21" Type="http://schemas.openxmlformats.org/officeDocument/2006/relationships/tags" Target="../tags/tag476.xml"/><Relationship Id="rId20" Type="http://schemas.openxmlformats.org/officeDocument/2006/relationships/tags" Target="../tags/tag475.xml"/><Relationship Id="rId2" Type="http://schemas.openxmlformats.org/officeDocument/2006/relationships/tags" Target="../tags/tag460.xml"/><Relationship Id="rId19" Type="http://schemas.openxmlformats.org/officeDocument/2006/relationships/image" Target="../media/image29.jpeg"/><Relationship Id="rId18" Type="http://schemas.openxmlformats.org/officeDocument/2006/relationships/tags" Target="../tags/tag474.xml"/><Relationship Id="rId17" Type="http://schemas.openxmlformats.org/officeDocument/2006/relationships/tags" Target="../tags/tag473.xml"/><Relationship Id="rId16" Type="http://schemas.openxmlformats.org/officeDocument/2006/relationships/tags" Target="../tags/tag472.xml"/><Relationship Id="rId15" Type="http://schemas.openxmlformats.org/officeDocument/2006/relationships/tags" Target="../tags/tag471.xml"/><Relationship Id="rId14" Type="http://schemas.openxmlformats.org/officeDocument/2006/relationships/tags" Target="../tags/tag470.xml"/><Relationship Id="rId13" Type="http://schemas.openxmlformats.org/officeDocument/2006/relationships/image" Target="../media/image28.png"/><Relationship Id="rId12" Type="http://schemas.openxmlformats.org/officeDocument/2006/relationships/image" Target="../media/image27.png"/><Relationship Id="rId11" Type="http://schemas.openxmlformats.org/officeDocument/2006/relationships/tags" Target="../tags/tag469.xml"/><Relationship Id="rId10" Type="http://schemas.openxmlformats.org/officeDocument/2006/relationships/tags" Target="../tags/tag468.xml"/><Relationship Id="rId1" Type="http://schemas.openxmlformats.org/officeDocument/2006/relationships/tags" Target="../tags/tag459.xml"/></Relationships>
</file>

<file path=ppt/slides/_rels/slide17.xml.rels><?xml version="1.0" encoding="UTF-8" standalone="yes"?>
<Relationships xmlns="http://schemas.openxmlformats.org/package/2006/relationships"><Relationship Id="rId9" Type="http://schemas.openxmlformats.org/officeDocument/2006/relationships/tags" Target="../tags/tag490.xml"/><Relationship Id="rId8" Type="http://schemas.openxmlformats.org/officeDocument/2006/relationships/tags" Target="../tags/tag489.xml"/><Relationship Id="rId7" Type="http://schemas.openxmlformats.org/officeDocument/2006/relationships/tags" Target="../tags/tag488.xml"/><Relationship Id="rId6" Type="http://schemas.openxmlformats.org/officeDocument/2006/relationships/tags" Target="../tags/tag487.xml"/><Relationship Id="rId5" Type="http://schemas.openxmlformats.org/officeDocument/2006/relationships/tags" Target="../tags/tag486.xml"/><Relationship Id="rId4" Type="http://schemas.openxmlformats.org/officeDocument/2006/relationships/tags" Target="../tags/tag485.xml"/><Relationship Id="rId3" Type="http://schemas.openxmlformats.org/officeDocument/2006/relationships/tags" Target="../tags/tag484.xml"/><Relationship Id="rId24" Type="http://schemas.openxmlformats.org/officeDocument/2006/relationships/slideLayout" Target="../slideLayouts/slideLayout18.xml"/><Relationship Id="rId23" Type="http://schemas.openxmlformats.org/officeDocument/2006/relationships/tags" Target="../tags/tag503.xml"/><Relationship Id="rId22" Type="http://schemas.openxmlformats.org/officeDocument/2006/relationships/tags" Target="../tags/tag502.xml"/><Relationship Id="rId21" Type="http://schemas.openxmlformats.org/officeDocument/2006/relationships/tags" Target="../tags/tag501.xml"/><Relationship Id="rId20" Type="http://schemas.openxmlformats.org/officeDocument/2006/relationships/tags" Target="../tags/tag500.xml"/><Relationship Id="rId2" Type="http://schemas.openxmlformats.org/officeDocument/2006/relationships/tags" Target="../tags/tag483.xml"/><Relationship Id="rId19" Type="http://schemas.openxmlformats.org/officeDocument/2006/relationships/tags" Target="../tags/tag499.xml"/><Relationship Id="rId18" Type="http://schemas.openxmlformats.org/officeDocument/2006/relationships/tags" Target="../tags/tag498.xml"/><Relationship Id="rId17" Type="http://schemas.openxmlformats.org/officeDocument/2006/relationships/tags" Target="../tags/tag497.xml"/><Relationship Id="rId16" Type="http://schemas.openxmlformats.org/officeDocument/2006/relationships/tags" Target="../tags/tag496.xml"/><Relationship Id="rId15" Type="http://schemas.openxmlformats.org/officeDocument/2006/relationships/tags" Target="../tags/tag495.xml"/><Relationship Id="rId14" Type="http://schemas.openxmlformats.org/officeDocument/2006/relationships/tags" Target="../tags/tag494.xml"/><Relationship Id="rId13" Type="http://schemas.openxmlformats.org/officeDocument/2006/relationships/tags" Target="../tags/tag493.xml"/><Relationship Id="rId12" Type="http://schemas.openxmlformats.org/officeDocument/2006/relationships/tags" Target="../tags/tag492.xml"/><Relationship Id="rId11" Type="http://schemas.openxmlformats.org/officeDocument/2006/relationships/image" Target="../media/image27.png"/><Relationship Id="rId10" Type="http://schemas.openxmlformats.org/officeDocument/2006/relationships/tags" Target="../tags/tag491.xml"/><Relationship Id="rId1" Type="http://schemas.openxmlformats.org/officeDocument/2006/relationships/tags" Target="../tags/tag482.xml"/></Relationships>
</file>

<file path=ppt/slides/_rels/slide18.xml.rels><?xml version="1.0" encoding="UTF-8" standalone="yes"?>
<Relationships xmlns="http://schemas.openxmlformats.org/package/2006/relationships"><Relationship Id="rId9" Type="http://schemas.openxmlformats.org/officeDocument/2006/relationships/tags" Target="../tags/tag512.xml"/><Relationship Id="rId8" Type="http://schemas.openxmlformats.org/officeDocument/2006/relationships/tags" Target="../tags/tag511.xml"/><Relationship Id="rId7" Type="http://schemas.openxmlformats.org/officeDocument/2006/relationships/tags" Target="../tags/tag510.xml"/><Relationship Id="rId6" Type="http://schemas.openxmlformats.org/officeDocument/2006/relationships/tags" Target="../tags/tag509.xml"/><Relationship Id="rId5" Type="http://schemas.openxmlformats.org/officeDocument/2006/relationships/tags" Target="../tags/tag508.xml"/><Relationship Id="rId4" Type="http://schemas.openxmlformats.org/officeDocument/2006/relationships/tags" Target="../tags/tag507.xml"/><Relationship Id="rId38" Type="http://schemas.openxmlformats.org/officeDocument/2006/relationships/slideLayout" Target="../slideLayouts/slideLayout18.xml"/><Relationship Id="rId37" Type="http://schemas.openxmlformats.org/officeDocument/2006/relationships/tags" Target="../tags/tag534.xml"/><Relationship Id="rId36" Type="http://schemas.openxmlformats.org/officeDocument/2006/relationships/image" Target="../media/image35.png"/><Relationship Id="rId35" Type="http://schemas.openxmlformats.org/officeDocument/2006/relationships/tags" Target="../tags/tag533.xml"/><Relationship Id="rId34" Type="http://schemas.openxmlformats.org/officeDocument/2006/relationships/tags" Target="../tags/tag532.xml"/><Relationship Id="rId33" Type="http://schemas.openxmlformats.org/officeDocument/2006/relationships/tags" Target="../tags/tag531.xml"/><Relationship Id="rId32" Type="http://schemas.openxmlformats.org/officeDocument/2006/relationships/tags" Target="../tags/tag530.xml"/><Relationship Id="rId31" Type="http://schemas.openxmlformats.org/officeDocument/2006/relationships/tags" Target="../tags/tag529.xml"/><Relationship Id="rId30" Type="http://schemas.openxmlformats.org/officeDocument/2006/relationships/tags" Target="../tags/tag528.xml"/><Relationship Id="rId3" Type="http://schemas.openxmlformats.org/officeDocument/2006/relationships/tags" Target="../tags/tag506.xml"/><Relationship Id="rId29" Type="http://schemas.openxmlformats.org/officeDocument/2006/relationships/tags" Target="../tags/tag527.xml"/><Relationship Id="rId28" Type="http://schemas.openxmlformats.org/officeDocument/2006/relationships/tags" Target="../tags/tag526.xml"/><Relationship Id="rId27" Type="http://schemas.openxmlformats.org/officeDocument/2006/relationships/tags" Target="../tags/tag525.xml"/><Relationship Id="rId26" Type="http://schemas.openxmlformats.org/officeDocument/2006/relationships/image" Target="../media/image34.png"/><Relationship Id="rId25" Type="http://schemas.openxmlformats.org/officeDocument/2006/relationships/tags" Target="../tags/tag524.xml"/><Relationship Id="rId24" Type="http://schemas.openxmlformats.org/officeDocument/2006/relationships/tags" Target="../tags/tag523.xml"/><Relationship Id="rId23" Type="http://schemas.openxmlformats.org/officeDocument/2006/relationships/tags" Target="../tags/tag522.xml"/><Relationship Id="rId22" Type="http://schemas.openxmlformats.org/officeDocument/2006/relationships/tags" Target="../tags/tag521.xml"/><Relationship Id="rId21" Type="http://schemas.openxmlformats.org/officeDocument/2006/relationships/tags" Target="../tags/tag520.xml"/><Relationship Id="rId20" Type="http://schemas.openxmlformats.org/officeDocument/2006/relationships/tags" Target="../tags/tag519.xml"/><Relationship Id="rId2" Type="http://schemas.openxmlformats.org/officeDocument/2006/relationships/tags" Target="../tags/tag505.xml"/><Relationship Id="rId19" Type="http://schemas.openxmlformats.org/officeDocument/2006/relationships/tags" Target="../tags/tag518.xml"/><Relationship Id="rId18" Type="http://schemas.openxmlformats.org/officeDocument/2006/relationships/tags" Target="../tags/tag517.xml"/><Relationship Id="rId17" Type="http://schemas.openxmlformats.org/officeDocument/2006/relationships/tags" Target="../tags/tag516.xml"/><Relationship Id="rId16" Type="http://schemas.openxmlformats.org/officeDocument/2006/relationships/image" Target="../media/image33.png"/><Relationship Id="rId15" Type="http://schemas.openxmlformats.org/officeDocument/2006/relationships/tags" Target="../tags/tag515.xml"/><Relationship Id="rId14" Type="http://schemas.openxmlformats.org/officeDocument/2006/relationships/image" Target="../media/image32.png"/><Relationship Id="rId13" Type="http://schemas.openxmlformats.org/officeDocument/2006/relationships/image" Target="../media/image31.png"/><Relationship Id="rId12" Type="http://schemas.openxmlformats.org/officeDocument/2006/relationships/image" Target="../media/image30.png"/><Relationship Id="rId11" Type="http://schemas.openxmlformats.org/officeDocument/2006/relationships/tags" Target="../tags/tag514.xml"/><Relationship Id="rId10" Type="http://schemas.openxmlformats.org/officeDocument/2006/relationships/tags" Target="../tags/tag513.xml"/><Relationship Id="rId1" Type="http://schemas.openxmlformats.org/officeDocument/2006/relationships/tags" Target="../tags/tag504.xml"/></Relationships>
</file>

<file path=ppt/slides/_rels/slide19.xml.rels><?xml version="1.0" encoding="UTF-8" standalone="yes"?>
<Relationships xmlns="http://schemas.openxmlformats.org/package/2006/relationships"><Relationship Id="rId9" Type="http://schemas.openxmlformats.org/officeDocument/2006/relationships/tags" Target="../tags/tag542.xml"/><Relationship Id="rId8" Type="http://schemas.openxmlformats.org/officeDocument/2006/relationships/tags" Target="../tags/tag541.xml"/><Relationship Id="rId7" Type="http://schemas.openxmlformats.org/officeDocument/2006/relationships/tags" Target="../tags/tag540.xml"/><Relationship Id="rId6" Type="http://schemas.openxmlformats.org/officeDocument/2006/relationships/tags" Target="../tags/tag539.xml"/><Relationship Id="rId5" Type="http://schemas.openxmlformats.org/officeDocument/2006/relationships/tags" Target="../tags/tag538.xml"/><Relationship Id="rId4" Type="http://schemas.openxmlformats.org/officeDocument/2006/relationships/tags" Target="../tags/tag537.xml"/><Relationship Id="rId3" Type="http://schemas.openxmlformats.org/officeDocument/2006/relationships/tags" Target="../tags/tag536.xml"/><Relationship Id="rId26" Type="http://schemas.openxmlformats.org/officeDocument/2006/relationships/slideLayout" Target="../slideLayouts/slideLayout17.xml"/><Relationship Id="rId25" Type="http://schemas.openxmlformats.org/officeDocument/2006/relationships/tags" Target="../tags/tag558.xml"/><Relationship Id="rId24" Type="http://schemas.openxmlformats.org/officeDocument/2006/relationships/tags" Target="../tags/tag557.xml"/><Relationship Id="rId23" Type="http://schemas.openxmlformats.org/officeDocument/2006/relationships/tags" Target="../tags/tag556.xml"/><Relationship Id="rId22" Type="http://schemas.openxmlformats.org/officeDocument/2006/relationships/tags" Target="../tags/tag555.xml"/><Relationship Id="rId21" Type="http://schemas.openxmlformats.org/officeDocument/2006/relationships/tags" Target="../tags/tag554.xml"/><Relationship Id="rId20" Type="http://schemas.openxmlformats.org/officeDocument/2006/relationships/tags" Target="../tags/tag553.xml"/><Relationship Id="rId2" Type="http://schemas.openxmlformats.org/officeDocument/2006/relationships/image" Target="../media/image13.jpeg"/><Relationship Id="rId19" Type="http://schemas.openxmlformats.org/officeDocument/2006/relationships/tags" Target="../tags/tag552.xml"/><Relationship Id="rId18" Type="http://schemas.openxmlformats.org/officeDocument/2006/relationships/tags" Target="../tags/tag551.xml"/><Relationship Id="rId17" Type="http://schemas.openxmlformats.org/officeDocument/2006/relationships/tags" Target="../tags/tag550.xml"/><Relationship Id="rId16" Type="http://schemas.openxmlformats.org/officeDocument/2006/relationships/tags" Target="../tags/tag549.xml"/><Relationship Id="rId15" Type="http://schemas.openxmlformats.org/officeDocument/2006/relationships/tags" Target="../tags/tag548.xml"/><Relationship Id="rId14" Type="http://schemas.openxmlformats.org/officeDocument/2006/relationships/tags" Target="../tags/tag547.xml"/><Relationship Id="rId13" Type="http://schemas.openxmlformats.org/officeDocument/2006/relationships/tags" Target="../tags/tag546.xml"/><Relationship Id="rId12" Type="http://schemas.openxmlformats.org/officeDocument/2006/relationships/tags" Target="../tags/tag545.xml"/><Relationship Id="rId11" Type="http://schemas.openxmlformats.org/officeDocument/2006/relationships/tags" Target="../tags/tag544.xml"/><Relationship Id="rId10" Type="http://schemas.openxmlformats.org/officeDocument/2006/relationships/tags" Target="../tags/tag543.xml"/><Relationship Id="rId1" Type="http://schemas.openxmlformats.org/officeDocument/2006/relationships/tags" Target="../tags/tag535.xml"/></Relationships>
</file>

<file path=ppt/slides/_rels/slide2.xml.rels><?xml version="1.0" encoding="UTF-8" standalone="yes"?>
<Relationships xmlns="http://schemas.openxmlformats.org/package/2006/relationships"><Relationship Id="rId9" Type="http://schemas.openxmlformats.org/officeDocument/2006/relationships/tags" Target="../tags/tag169.xml"/><Relationship Id="rId8" Type="http://schemas.openxmlformats.org/officeDocument/2006/relationships/tags" Target="../tags/tag168.xml"/><Relationship Id="rId7" Type="http://schemas.openxmlformats.org/officeDocument/2006/relationships/tags" Target="../tags/tag167.xml"/><Relationship Id="rId6" Type="http://schemas.openxmlformats.org/officeDocument/2006/relationships/tags" Target="../tags/tag166.xml"/><Relationship Id="rId5" Type="http://schemas.openxmlformats.org/officeDocument/2006/relationships/tags" Target="../tags/tag165.xml"/><Relationship Id="rId4" Type="http://schemas.openxmlformats.org/officeDocument/2006/relationships/tags" Target="../tags/tag164.xml"/><Relationship Id="rId3" Type="http://schemas.openxmlformats.org/officeDocument/2006/relationships/tags" Target="../tags/tag163.xml"/><Relationship Id="rId26" Type="http://schemas.openxmlformats.org/officeDocument/2006/relationships/slideLayout" Target="../slideLayouts/slideLayout17.xml"/><Relationship Id="rId25" Type="http://schemas.openxmlformats.org/officeDocument/2006/relationships/tags" Target="../tags/tag185.xml"/><Relationship Id="rId24" Type="http://schemas.openxmlformats.org/officeDocument/2006/relationships/tags" Target="../tags/tag184.xml"/><Relationship Id="rId23" Type="http://schemas.openxmlformats.org/officeDocument/2006/relationships/tags" Target="../tags/tag183.xml"/><Relationship Id="rId22" Type="http://schemas.openxmlformats.org/officeDocument/2006/relationships/tags" Target="../tags/tag182.xml"/><Relationship Id="rId21" Type="http://schemas.openxmlformats.org/officeDocument/2006/relationships/tags" Target="../tags/tag181.xml"/><Relationship Id="rId20" Type="http://schemas.openxmlformats.org/officeDocument/2006/relationships/tags" Target="../tags/tag180.xml"/><Relationship Id="rId2" Type="http://schemas.openxmlformats.org/officeDocument/2006/relationships/image" Target="../media/image13.jpeg"/><Relationship Id="rId19" Type="http://schemas.openxmlformats.org/officeDocument/2006/relationships/tags" Target="../tags/tag179.xml"/><Relationship Id="rId18" Type="http://schemas.openxmlformats.org/officeDocument/2006/relationships/tags" Target="../tags/tag178.xml"/><Relationship Id="rId17" Type="http://schemas.openxmlformats.org/officeDocument/2006/relationships/tags" Target="../tags/tag177.xml"/><Relationship Id="rId16" Type="http://schemas.openxmlformats.org/officeDocument/2006/relationships/tags" Target="../tags/tag176.xml"/><Relationship Id="rId15" Type="http://schemas.openxmlformats.org/officeDocument/2006/relationships/tags" Target="../tags/tag175.xml"/><Relationship Id="rId14" Type="http://schemas.openxmlformats.org/officeDocument/2006/relationships/tags" Target="../tags/tag174.xml"/><Relationship Id="rId13" Type="http://schemas.openxmlformats.org/officeDocument/2006/relationships/tags" Target="../tags/tag173.xml"/><Relationship Id="rId12" Type="http://schemas.openxmlformats.org/officeDocument/2006/relationships/tags" Target="../tags/tag172.xml"/><Relationship Id="rId11" Type="http://schemas.openxmlformats.org/officeDocument/2006/relationships/tags" Target="../tags/tag171.xml"/><Relationship Id="rId10" Type="http://schemas.openxmlformats.org/officeDocument/2006/relationships/tags" Target="../tags/tag170.xml"/><Relationship Id="rId1" Type="http://schemas.openxmlformats.org/officeDocument/2006/relationships/tags" Target="../tags/tag162.xml"/></Relationships>
</file>

<file path=ppt/slides/_rels/slide20.xml.rels><?xml version="1.0" encoding="UTF-8" standalone="yes"?>
<Relationships xmlns="http://schemas.openxmlformats.org/package/2006/relationships"><Relationship Id="rId9" Type="http://schemas.openxmlformats.org/officeDocument/2006/relationships/tags" Target="../tags/tag567.xml"/><Relationship Id="rId8" Type="http://schemas.openxmlformats.org/officeDocument/2006/relationships/tags" Target="../tags/tag566.xml"/><Relationship Id="rId7" Type="http://schemas.openxmlformats.org/officeDocument/2006/relationships/tags" Target="../tags/tag565.xml"/><Relationship Id="rId64" Type="http://schemas.openxmlformats.org/officeDocument/2006/relationships/slideLayout" Target="../slideLayouts/slideLayout18.xml"/><Relationship Id="rId63" Type="http://schemas.openxmlformats.org/officeDocument/2006/relationships/tags" Target="../tags/tag621.xml"/><Relationship Id="rId62" Type="http://schemas.openxmlformats.org/officeDocument/2006/relationships/tags" Target="../tags/tag620.xml"/><Relationship Id="rId61" Type="http://schemas.openxmlformats.org/officeDocument/2006/relationships/tags" Target="../tags/tag619.xml"/><Relationship Id="rId60" Type="http://schemas.openxmlformats.org/officeDocument/2006/relationships/tags" Target="../tags/tag618.xml"/><Relationship Id="rId6" Type="http://schemas.openxmlformats.org/officeDocument/2006/relationships/tags" Target="../tags/tag564.xml"/><Relationship Id="rId59" Type="http://schemas.openxmlformats.org/officeDocument/2006/relationships/tags" Target="../tags/tag617.xml"/><Relationship Id="rId58" Type="http://schemas.openxmlformats.org/officeDocument/2006/relationships/tags" Target="../tags/tag616.xml"/><Relationship Id="rId57" Type="http://schemas.openxmlformats.org/officeDocument/2006/relationships/tags" Target="../tags/tag615.xml"/><Relationship Id="rId56" Type="http://schemas.openxmlformats.org/officeDocument/2006/relationships/tags" Target="../tags/tag614.xml"/><Relationship Id="rId55" Type="http://schemas.openxmlformats.org/officeDocument/2006/relationships/tags" Target="../tags/tag613.xml"/><Relationship Id="rId54" Type="http://schemas.openxmlformats.org/officeDocument/2006/relationships/tags" Target="../tags/tag612.xml"/><Relationship Id="rId53" Type="http://schemas.openxmlformats.org/officeDocument/2006/relationships/tags" Target="../tags/tag611.xml"/><Relationship Id="rId52" Type="http://schemas.openxmlformats.org/officeDocument/2006/relationships/tags" Target="../tags/tag610.xml"/><Relationship Id="rId51" Type="http://schemas.openxmlformats.org/officeDocument/2006/relationships/tags" Target="../tags/tag609.xml"/><Relationship Id="rId50" Type="http://schemas.openxmlformats.org/officeDocument/2006/relationships/tags" Target="../tags/tag608.xml"/><Relationship Id="rId5" Type="http://schemas.openxmlformats.org/officeDocument/2006/relationships/tags" Target="../tags/tag563.xml"/><Relationship Id="rId49" Type="http://schemas.openxmlformats.org/officeDocument/2006/relationships/tags" Target="../tags/tag607.xml"/><Relationship Id="rId48" Type="http://schemas.openxmlformats.org/officeDocument/2006/relationships/tags" Target="../tags/tag606.xml"/><Relationship Id="rId47" Type="http://schemas.openxmlformats.org/officeDocument/2006/relationships/tags" Target="../tags/tag605.xml"/><Relationship Id="rId46" Type="http://schemas.openxmlformats.org/officeDocument/2006/relationships/tags" Target="../tags/tag604.xml"/><Relationship Id="rId45" Type="http://schemas.openxmlformats.org/officeDocument/2006/relationships/tags" Target="../tags/tag603.xml"/><Relationship Id="rId44" Type="http://schemas.openxmlformats.org/officeDocument/2006/relationships/tags" Target="../tags/tag602.xml"/><Relationship Id="rId43" Type="http://schemas.openxmlformats.org/officeDocument/2006/relationships/tags" Target="../tags/tag601.xml"/><Relationship Id="rId42" Type="http://schemas.openxmlformats.org/officeDocument/2006/relationships/tags" Target="../tags/tag600.xml"/><Relationship Id="rId41" Type="http://schemas.openxmlformats.org/officeDocument/2006/relationships/tags" Target="../tags/tag599.xml"/><Relationship Id="rId40" Type="http://schemas.openxmlformats.org/officeDocument/2006/relationships/tags" Target="../tags/tag598.xml"/><Relationship Id="rId4" Type="http://schemas.openxmlformats.org/officeDocument/2006/relationships/tags" Target="../tags/tag562.xml"/><Relationship Id="rId39" Type="http://schemas.openxmlformats.org/officeDocument/2006/relationships/tags" Target="../tags/tag597.xml"/><Relationship Id="rId38" Type="http://schemas.openxmlformats.org/officeDocument/2006/relationships/tags" Target="../tags/tag596.xml"/><Relationship Id="rId37" Type="http://schemas.openxmlformats.org/officeDocument/2006/relationships/tags" Target="../tags/tag595.xml"/><Relationship Id="rId36" Type="http://schemas.openxmlformats.org/officeDocument/2006/relationships/tags" Target="../tags/tag594.xml"/><Relationship Id="rId35" Type="http://schemas.openxmlformats.org/officeDocument/2006/relationships/tags" Target="../tags/tag593.xml"/><Relationship Id="rId34" Type="http://schemas.openxmlformats.org/officeDocument/2006/relationships/tags" Target="../tags/tag592.xml"/><Relationship Id="rId33" Type="http://schemas.openxmlformats.org/officeDocument/2006/relationships/tags" Target="../tags/tag591.xml"/><Relationship Id="rId32" Type="http://schemas.openxmlformats.org/officeDocument/2006/relationships/tags" Target="../tags/tag590.xml"/><Relationship Id="rId31" Type="http://schemas.openxmlformats.org/officeDocument/2006/relationships/tags" Target="../tags/tag589.xml"/><Relationship Id="rId30" Type="http://schemas.openxmlformats.org/officeDocument/2006/relationships/tags" Target="../tags/tag588.xml"/><Relationship Id="rId3" Type="http://schemas.openxmlformats.org/officeDocument/2006/relationships/tags" Target="../tags/tag561.xml"/><Relationship Id="rId29" Type="http://schemas.openxmlformats.org/officeDocument/2006/relationships/tags" Target="../tags/tag587.xml"/><Relationship Id="rId28" Type="http://schemas.openxmlformats.org/officeDocument/2006/relationships/tags" Target="../tags/tag586.xml"/><Relationship Id="rId27" Type="http://schemas.openxmlformats.org/officeDocument/2006/relationships/tags" Target="../tags/tag585.xml"/><Relationship Id="rId26" Type="http://schemas.openxmlformats.org/officeDocument/2006/relationships/tags" Target="../tags/tag584.xml"/><Relationship Id="rId25" Type="http://schemas.openxmlformats.org/officeDocument/2006/relationships/tags" Target="../tags/tag583.xml"/><Relationship Id="rId24" Type="http://schemas.openxmlformats.org/officeDocument/2006/relationships/tags" Target="../tags/tag582.xml"/><Relationship Id="rId23" Type="http://schemas.openxmlformats.org/officeDocument/2006/relationships/tags" Target="../tags/tag581.xml"/><Relationship Id="rId22" Type="http://schemas.openxmlformats.org/officeDocument/2006/relationships/tags" Target="../tags/tag580.xml"/><Relationship Id="rId21" Type="http://schemas.openxmlformats.org/officeDocument/2006/relationships/tags" Target="../tags/tag579.xml"/><Relationship Id="rId20" Type="http://schemas.openxmlformats.org/officeDocument/2006/relationships/tags" Target="../tags/tag578.xml"/><Relationship Id="rId2" Type="http://schemas.openxmlformats.org/officeDocument/2006/relationships/tags" Target="../tags/tag560.xml"/><Relationship Id="rId19" Type="http://schemas.openxmlformats.org/officeDocument/2006/relationships/tags" Target="../tags/tag577.xml"/><Relationship Id="rId18" Type="http://schemas.openxmlformats.org/officeDocument/2006/relationships/tags" Target="../tags/tag576.xml"/><Relationship Id="rId17" Type="http://schemas.openxmlformats.org/officeDocument/2006/relationships/tags" Target="../tags/tag575.xml"/><Relationship Id="rId16" Type="http://schemas.openxmlformats.org/officeDocument/2006/relationships/tags" Target="../tags/tag574.xml"/><Relationship Id="rId15" Type="http://schemas.openxmlformats.org/officeDocument/2006/relationships/tags" Target="../tags/tag573.xml"/><Relationship Id="rId14" Type="http://schemas.openxmlformats.org/officeDocument/2006/relationships/tags" Target="../tags/tag572.xml"/><Relationship Id="rId13" Type="http://schemas.openxmlformats.org/officeDocument/2006/relationships/tags" Target="../tags/tag571.xml"/><Relationship Id="rId12" Type="http://schemas.openxmlformats.org/officeDocument/2006/relationships/tags" Target="../tags/tag570.xml"/><Relationship Id="rId11" Type="http://schemas.openxmlformats.org/officeDocument/2006/relationships/tags" Target="../tags/tag569.xml"/><Relationship Id="rId10" Type="http://schemas.openxmlformats.org/officeDocument/2006/relationships/tags" Target="../tags/tag568.xml"/><Relationship Id="rId1" Type="http://schemas.openxmlformats.org/officeDocument/2006/relationships/tags" Target="../tags/tag559.xml"/></Relationships>
</file>

<file path=ppt/slides/_rels/slide21.xml.rels><?xml version="1.0" encoding="UTF-8" standalone="yes"?>
<Relationships xmlns="http://schemas.openxmlformats.org/package/2006/relationships"><Relationship Id="rId9" Type="http://schemas.openxmlformats.org/officeDocument/2006/relationships/tags" Target="../tags/tag630.xml"/><Relationship Id="rId8" Type="http://schemas.openxmlformats.org/officeDocument/2006/relationships/tags" Target="../tags/tag629.xml"/><Relationship Id="rId7" Type="http://schemas.openxmlformats.org/officeDocument/2006/relationships/tags" Target="../tags/tag628.xml"/><Relationship Id="rId6" Type="http://schemas.openxmlformats.org/officeDocument/2006/relationships/tags" Target="../tags/tag627.xml"/><Relationship Id="rId5" Type="http://schemas.openxmlformats.org/officeDocument/2006/relationships/tags" Target="../tags/tag626.xml"/><Relationship Id="rId4" Type="http://schemas.openxmlformats.org/officeDocument/2006/relationships/tags" Target="../tags/tag625.xml"/><Relationship Id="rId34" Type="http://schemas.openxmlformats.org/officeDocument/2006/relationships/slideLayout" Target="../slideLayouts/slideLayout18.xml"/><Relationship Id="rId33" Type="http://schemas.openxmlformats.org/officeDocument/2006/relationships/tags" Target="../tags/tag654.xml"/><Relationship Id="rId32" Type="http://schemas.openxmlformats.org/officeDocument/2006/relationships/tags" Target="../tags/tag653.xml"/><Relationship Id="rId31" Type="http://schemas.openxmlformats.org/officeDocument/2006/relationships/tags" Target="../tags/tag652.xml"/><Relationship Id="rId30" Type="http://schemas.openxmlformats.org/officeDocument/2006/relationships/tags" Target="../tags/tag651.xml"/><Relationship Id="rId3" Type="http://schemas.openxmlformats.org/officeDocument/2006/relationships/tags" Target="../tags/tag624.xml"/><Relationship Id="rId29" Type="http://schemas.openxmlformats.org/officeDocument/2006/relationships/tags" Target="../tags/tag650.xml"/><Relationship Id="rId28" Type="http://schemas.openxmlformats.org/officeDocument/2006/relationships/tags" Target="../tags/tag649.xml"/><Relationship Id="rId27" Type="http://schemas.openxmlformats.org/officeDocument/2006/relationships/tags" Target="../tags/tag648.xml"/><Relationship Id="rId26" Type="http://schemas.openxmlformats.org/officeDocument/2006/relationships/tags" Target="../tags/tag647.xml"/><Relationship Id="rId25" Type="http://schemas.openxmlformats.org/officeDocument/2006/relationships/tags" Target="../tags/tag646.xml"/><Relationship Id="rId24" Type="http://schemas.openxmlformats.org/officeDocument/2006/relationships/tags" Target="../tags/tag645.xml"/><Relationship Id="rId23" Type="http://schemas.openxmlformats.org/officeDocument/2006/relationships/tags" Target="../tags/tag644.xml"/><Relationship Id="rId22" Type="http://schemas.openxmlformats.org/officeDocument/2006/relationships/tags" Target="../tags/tag643.xml"/><Relationship Id="rId21" Type="http://schemas.openxmlformats.org/officeDocument/2006/relationships/tags" Target="../tags/tag642.xml"/><Relationship Id="rId20" Type="http://schemas.openxmlformats.org/officeDocument/2006/relationships/tags" Target="../tags/tag641.xml"/><Relationship Id="rId2" Type="http://schemas.openxmlformats.org/officeDocument/2006/relationships/tags" Target="../tags/tag623.xml"/><Relationship Id="rId19" Type="http://schemas.openxmlformats.org/officeDocument/2006/relationships/tags" Target="../tags/tag640.xml"/><Relationship Id="rId18" Type="http://schemas.openxmlformats.org/officeDocument/2006/relationships/tags" Target="../tags/tag639.xml"/><Relationship Id="rId17" Type="http://schemas.openxmlformats.org/officeDocument/2006/relationships/tags" Target="../tags/tag638.xml"/><Relationship Id="rId16" Type="http://schemas.openxmlformats.org/officeDocument/2006/relationships/tags" Target="../tags/tag637.xml"/><Relationship Id="rId15" Type="http://schemas.openxmlformats.org/officeDocument/2006/relationships/tags" Target="../tags/tag636.xml"/><Relationship Id="rId14" Type="http://schemas.openxmlformats.org/officeDocument/2006/relationships/tags" Target="../tags/tag635.xml"/><Relationship Id="rId13" Type="http://schemas.openxmlformats.org/officeDocument/2006/relationships/tags" Target="../tags/tag634.xml"/><Relationship Id="rId12" Type="http://schemas.openxmlformats.org/officeDocument/2006/relationships/tags" Target="../tags/tag633.xml"/><Relationship Id="rId11" Type="http://schemas.openxmlformats.org/officeDocument/2006/relationships/tags" Target="../tags/tag632.xml"/><Relationship Id="rId10" Type="http://schemas.openxmlformats.org/officeDocument/2006/relationships/tags" Target="../tags/tag631.xml"/><Relationship Id="rId1" Type="http://schemas.openxmlformats.org/officeDocument/2006/relationships/tags" Target="../tags/tag622.xml"/></Relationships>
</file>

<file path=ppt/slides/_rels/slide22.xml.rels><?xml version="1.0" encoding="UTF-8" standalone="yes"?>
<Relationships xmlns="http://schemas.openxmlformats.org/package/2006/relationships"><Relationship Id="rId9" Type="http://schemas.openxmlformats.org/officeDocument/2006/relationships/tags" Target="../tags/tag663.xml"/><Relationship Id="rId8" Type="http://schemas.openxmlformats.org/officeDocument/2006/relationships/tags" Target="../tags/tag662.xml"/><Relationship Id="rId7" Type="http://schemas.openxmlformats.org/officeDocument/2006/relationships/tags" Target="../tags/tag661.xml"/><Relationship Id="rId6" Type="http://schemas.openxmlformats.org/officeDocument/2006/relationships/tags" Target="../tags/tag660.xml"/><Relationship Id="rId5" Type="http://schemas.openxmlformats.org/officeDocument/2006/relationships/tags" Target="../tags/tag659.xml"/><Relationship Id="rId4" Type="http://schemas.openxmlformats.org/officeDocument/2006/relationships/tags" Target="../tags/tag658.xml"/><Relationship Id="rId3" Type="http://schemas.openxmlformats.org/officeDocument/2006/relationships/tags" Target="../tags/tag657.xml"/><Relationship Id="rId29" Type="http://schemas.openxmlformats.org/officeDocument/2006/relationships/slideLayout" Target="../slideLayouts/slideLayout18.xml"/><Relationship Id="rId28" Type="http://schemas.openxmlformats.org/officeDocument/2006/relationships/tags" Target="../tags/tag681.xml"/><Relationship Id="rId27" Type="http://schemas.openxmlformats.org/officeDocument/2006/relationships/tags" Target="../tags/tag680.xml"/><Relationship Id="rId26" Type="http://schemas.openxmlformats.org/officeDocument/2006/relationships/tags" Target="../tags/tag679.xml"/><Relationship Id="rId25" Type="http://schemas.openxmlformats.org/officeDocument/2006/relationships/tags" Target="../tags/tag678.xml"/><Relationship Id="rId24" Type="http://schemas.openxmlformats.org/officeDocument/2006/relationships/tags" Target="../tags/tag677.xml"/><Relationship Id="rId23" Type="http://schemas.openxmlformats.org/officeDocument/2006/relationships/tags" Target="../tags/tag676.xml"/><Relationship Id="rId22" Type="http://schemas.openxmlformats.org/officeDocument/2006/relationships/tags" Target="../tags/tag675.xml"/><Relationship Id="rId21" Type="http://schemas.openxmlformats.org/officeDocument/2006/relationships/tags" Target="../tags/tag674.xml"/><Relationship Id="rId20" Type="http://schemas.openxmlformats.org/officeDocument/2006/relationships/tags" Target="../tags/tag673.xml"/><Relationship Id="rId2" Type="http://schemas.openxmlformats.org/officeDocument/2006/relationships/tags" Target="../tags/tag656.xml"/><Relationship Id="rId19" Type="http://schemas.openxmlformats.org/officeDocument/2006/relationships/tags" Target="../tags/tag672.xml"/><Relationship Id="rId18" Type="http://schemas.openxmlformats.org/officeDocument/2006/relationships/tags" Target="../tags/tag671.xml"/><Relationship Id="rId17" Type="http://schemas.openxmlformats.org/officeDocument/2006/relationships/tags" Target="../tags/tag670.xml"/><Relationship Id="rId16" Type="http://schemas.openxmlformats.org/officeDocument/2006/relationships/tags" Target="../tags/tag669.xml"/><Relationship Id="rId15" Type="http://schemas.openxmlformats.org/officeDocument/2006/relationships/tags" Target="../tags/tag668.xml"/><Relationship Id="rId14" Type="http://schemas.openxmlformats.org/officeDocument/2006/relationships/tags" Target="../tags/tag667.xml"/><Relationship Id="rId13" Type="http://schemas.openxmlformats.org/officeDocument/2006/relationships/tags" Target="../tags/tag666.xml"/><Relationship Id="rId12" Type="http://schemas.openxmlformats.org/officeDocument/2006/relationships/tags" Target="../tags/tag665.xml"/><Relationship Id="rId11" Type="http://schemas.openxmlformats.org/officeDocument/2006/relationships/image" Target="../media/image36.png"/><Relationship Id="rId10" Type="http://schemas.openxmlformats.org/officeDocument/2006/relationships/tags" Target="../tags/tag664.xml"/><Relationship Id="rId1" Type="http://schemas.openxmlformats.org/officeDocument/2006/relationships/tags" Target="../tags/tag655.xml"/></Relationships>
</file>

<file path=ppt/slides/_rels/slide23.xml.rels><?xml version="1.0" encoding="UTF-8" standalone="yes"?>
<Relationships xmlns="http://schemas.openxmlformats.org/package/2006/relationships"><Relationship Id="rId9" Type="http://schemas.openxmlformats.org/officeDocument/2006/relationships/tags" Target="../tags/tag689.xml"/><Relationship Id="rId8" Type="http://schemas.openxmlformats.org/officeDocument/2006/relationships/tags" Target="../tags/tag688.xml"/><Relationship Id="rId7" Type="http://schemas.openxmlformats.org/officeDocument/2006/relationships/tags" Target="../tags/tag687.xml"/><Relationship Id="rId6" Type="http://schemas.openxmlformats.org/officeDocument/2006/relationships/tags" Target="../tags/tag686.xml"/><Relationship Id="rId5" Type="http://schemas.openxmlformats.org/officeDocument/2006/relationships/tags" Target="../tags/tag685.xml"/><Relationship Id="rId4" Type="http://schemas.openxmlformats.org/officeDocument/2006/relationships/tags" Target="../tags/tag684.xml"/><Relationship Id="rId3" Type="http://schemas.openxmlformats.org/officeDocument/2006/relationships/tags" Target="../tags/tag683.xml"/><Relationship Id="rId25" Type="http://schemas.openxmlformats.org/officeDocument/2006/relationships/slideLayout" Target="../slideLayouts/slideLayout17.xml"/><Relationship Id="rId24" Type="http://schemas.openxmlformats.org/officeDocument/2006/relationships/tags" Target="../tags/tag704.xml"/><Relationship Id="rId23" Type="http://schemas.openxmlformats.org/officeDocument/2006/relationships/tags" Target="../tags/tag703.xml"/><Relationship Id="rId22" Type="http://schemas.openxmlformats.org/officeDocument/2006/relationships/tags" Target="../tags/tag702.xml"/><Relationship Id="rId21" Type="http://schemas.openxmlformats.org/officeDocument/2006/relationships/tags" Target="../tags/tag701.xml"/><Relationship Id="rId20" Type="http://schemas.openxmlformats.org/officeDocument/2006/relationships/tags" Target="../tags/tag700.xml"/><Relationship Id="rId2" Type="http://schemas.openxmlformats.org/officeDocument/2006/relationships/image" Target="../media/image13.jpeg"/><Relationship Id="rId19" Type="http://schemas.openxmlformats.org/officeDocument/2006/relationships/tags" Target="../tags/tag699.xml"/><Relationship Id="rId18" Type="http://schemas.openxmlformats.org/officeDocument/2006/relationships/tags" Target="../tags/tag698.xml"/><Relationship Id="rId17" Type="http://schemas.openxmlformats.org/officeDocument/2006/relationships/tags" Target="../tags/tag697.xml"/><Relationship Id="rId16" Type="http://schemas.openxmlformats.org/officeDocument/2006/relationships/tags" Target="../tags/tag696.xml"/><Relationship Id="rId15" Type="http://schemas.openxmlformats.org/officeDocument/2006/relationships/tags" Target="../tags/tag695.xml"/><Relationship Id="rId14" Type="http://schemas.openxmlformats.org/officeDocument/2006/relationships/tags" Target="../tags/tag694.xml"/><Relationship Id="rId13" Type="http://schemas.openxmlformats.org/officeDocument/2006/relationships/tags" Target="../tags/tag693.xml"/><Relationship Id="rId12" Type="http://schemas.openxmlformats.org/officeDocument/2006/relationships/tags" Target="../tags/tag692.xml"/><Relationship Id="rId11" Type="http://schemas.openxmlformats.org/officeDocument/2006/relationships/tags" Target="../tags/tag691.xml"/><Relationship Id="rId10" Type="http://schemas.openxmlformats.org/officeDocument/2006/relationships/tags" Target="../tags/tag690.xml"/><Relationship Id="rId1" Type="http://schemas.openxmlformats.org/officeDocument/2006/relationships/tags" Target="../tags/tag682.xml"/></Relationships>
</file>

<file path=ppt/slides/_rels/slide24.xml.rels><?xml version="1.0" encoding="UTF-8" standalone="yes"?>
<Relationships xmlns="http://schemas.openxmlformats.org/package/2006/relationships"><Relationship Id="rId9" Type="http://schemas.openxmlformats.org/officeDocument/2006/relationships/tags" Target="../tags/tag713.xml"/><Relationship Id="rId8" Type="http://schemas.openxmlformats.org/officeDocument/2006/relationships/tags" Target="../tags/tag712.xml"/><Relationship Id="rId7" Type="http://schemas.openxmlformats.org/officeDocument/2006/relationships/tags" Target="../tags/tag711.xml"/><Relationship Id="rId6" Type="http://schemas.openxmlformats.org/officeDocument/2006/relationships/tags" Target="../tags/tag710.xml"/><Relationship Id="rId5" Type="http://schemas.openxmlformats.org/officeDocument/2006/relationships/tags" Target="../tags/tag709.xml"/><Relationship Id="rId4" Type="http://schemas.openxmlformats.org/officeDocument/2006/relationships/tags" Target="../tags/tag708.xml"/><Relationship Id="rId3" Type="http://schemas.openxmlformats.org/officeDocument/2006/relationships/tags" Target="../tags/tag707.xml"/><Relationship Id="rId22" Type="http://schemas.openxmlformats.org/officeDocument/2006/relationships/slideLayout" Target="../slideLayouts/slideLayout18.xml"/><Relationship Id="rId21" Type="http://schemas.openxmlformats.org/officeDocument/2006/relationships/tags" Target="../tags/tag724.xml"/><Relationship Id="rId20" Type="http://schemas.openxmlformats.org/officeDocument/2006/relationships/tags" Target="../tags/tag723.xml"/><Relationship Id="rId2" Type="http://schemas.openxmlformats.org/officeDocument/2006/relationships/tags" Target="../tags/tag706.xml"/><Relationship Id="rId19" Type="http://schemas.openxmlformats.org/officeDocument/2006/relationships/tags" Target="../tags/tag722.xml"/><Relationship Id="rId18" Type="http://schemas.openxmlformats.org/officeDocument/2006/relationships/tags" Target="../tags/tag721.xml"/><Relationship Id="rId17" Type="http://schemas.openxmlformats.org/officeDocument/2006/relationships/tags" Target="../tags/tag720.xml"/><Relationship Id="rId16" Type="http://schemas.openxmlformats.org/officeDocument/2006/relationships/tags" Target="../tags/tag719.xml"/><Relationship Id="rId15" Type="http://schemas.openxmlformats.org/officeDocument/2006/relationships/tags" Target="../tags/tag718.xml"/><Relationship Id="rId14" Type="http://schemas.openxmlformats.org/officeDocument/2006/relationships/tags" Target="../tags/tag717.xml"/><Relationship Id="rId13" Type="http://schemas.openxmlformats.org/officeDocument/2006/relationships/image" Target="../media/image37.png"/><Relationship Id="rId12" Type="http://schemas.openxmlformats.org/officeDocument/2006/relationships/tags" Target="../tags/tag716.xml"/><Relationship Id="rId11" Type="http://schemas.openxmlformats.org/officeDocument/2006/relationships/tags" Target="../tags/tag715.xml"/><Relationship Id="rId10" Type="http://schemas.openxmlformats.org/officeDocument/2006/relationships/tags" Target="../tags/tag714.xml"/><Relationship Id="rId1" Type="http://schemas.openxmlformats.org/officeDocument/2006/relationships/tags" Target="../tags/tag705.xml"/></Relationships>
</file>

<file path=ppt/slides/_rels/slide25.xml.rels><?xml version="1.0" encoding="UTF-8" standalone="yes"?>
<Relationships xmlns="http://schemas.openxmlformats.org/package/2006/relationships"><Relationship Id="rId9" Type="http://schemas.openxmlformats.org/officeDocument/2006/relationships/tags" Target="../tags/tag733.xml"/><Relationship Id="rId8" Type="http://schemas.openxmlformats.org/officeDocument/2006/relationships/tags" Target="../tags/tag732.xml"/><Relationship Id="rId7" Type="http://schemas.openxmlformats.org/officeDocument/2006/relationships/tags" Target="../tags/tag731.xml"/><Relationship Id="rId6" Type="http://schemas.openxmlformats.org/officeDocument/2006/relationships/tags" Target="../tags/tag730.xml"/><Relationship Id="rId5" Type="http://schemas.openxmlformats.org/officeDocument/2006/relationships/tags" Target="../tags/tag729.xml"/><Relationship Id="rId4" Type="http://schemas.openxmlformats.org/officeDocument/2006/relationships/tags" Target="../tags/tag728.xml"/><Relationship Id="rId3" Type="http://schemas.openxmlformats.org/officeDocument/2006/relationships/tags" Target="../tags/tag727.xml"/><Relationship Id="rId20" Type="http://schemas.openxmlformats.org/officeDocument/2006/relationships/slideLayout" Target="../slideLayouts/slideLayout18.xml"/><Relationship Id="rId2" Type="http://schemas.openxmlformats.org/officeDocument/2006/relationships/tags" Target="../tags/tag726.xml"/><Relationship Id="rId19" Type="http://schemas.openxmlformats.org/officeDocument/2006/relationships/tags" Target="../tags/tag743.xml"/><Relationship Id="rId18" Type="http://schemas.openxmlformats.org/officeDocument/2006/relationships/tags" Target="../tags/tag742.xml"/><Relationship Id="rId17" Type="http://schemas.openxmlformats.org/officeDocument/2006/relationships/tags" Target="../tags/tag741.xml"/><Relationship Id="rId16" Type="http://schemas.openxmlformats.org/officeDocument/2006/relationships/tags" Target="../tags/tag740.xml"/><Relationship Id="rId15" Type="http://schemas.openxmlformats.org/officeDocument/2006/relationships/tags" Target="../tags/tag739.xml"/><Relationship Id="rId14" Type="http://schemas.openxmlformats.org/officeDocument/2006/relationships/tags" Target="../tags/tag738.xml"/><Relationship Id="rId13" Type="http://schemas.openxmlformats.org/officeDocument/2006/relationships/tags" Target="../tags/tag737.xml"/><Relationship Id="rId12" Type="http://schemas.openxmlformats.org/officeDocument/2006/relationships/tags" Target="../tags/tag736.xml"/><Relationship Id="rId11" Type="http://schemas.openxmlformats.org/officeDocument/2006/relationships/tags" Target="../tags/tag735.xml"/><Relationship Id="rId10" Type="http://schemas.openxmlformats.org/officeDocument/2006/relationships/tags" Target="../tags/tag734.xml"/><Relationship Id="rId1" Type="http://schemas.openxmlformats.org/officeDocument/2006/relationships/tags" Target="../tags/tag725.xml"/></Relationships>
</file>

<file path=ppt/slides/_rels/slide26.xml.rels><?xml version="1.0" encoding="UTF-8" standalone="yes"?>
<Relationships xmlns="http://schemas.openxmlformats.org/package/2006/relationships"><Relationship Id="rId9" Type="http://schemas.openxmlformats.org/officeDocument/2006/relationships/tags" Target="../tags/tag752.xml"/><Relationship Id="rId8" Type="http://schemas.openxmlformats.org/officeDocument/2006/relationships/tags" Target="../tags/tag751.xml"/><Relationship Id="rId7" Type="http://schemas.openxmlformats.org/officeDocument/2006/relationships/tags" Target="../tags/tag750.xml"/><Relationship Id="rId6" Type="http://schemas.openxmlformats.org/officeDocument/2006/relationships/tags" Target="../tags/tag749.xml"/><Relationship Id="rId5" Type="http://schemas.openxmlformats.org/officeDocument/2006/relationships/tags" Target="../tags/tag748.xml"/><Relationship Id="rId4" Type="http://schemas.openxmlformats.org/officeDocument/2006/relationships/tags" Target="../tags/tag747.xml"/><Relationship Id="rId3" Type="http://schemas.openxmlformats.org/officeDocument/2006/relationships/tags" Target="../tags/tag746.xml"/><Relationship Id="rId20" Type="http://schemas.openxmlformats.org/officeDocument/2006/relationships/slideLayout" Target="../slideLayouts/slideLayout18.xml"/><Relationship Id="rId2" Type="http://schemas.openxmlformats.org/officeDocument/2006/relationships/tags" Target="../tags/tag745.xml"/><Relationship Id="rId19" Type="http://schemas.openxmlformats.org/officeDocument/2006/relationships/tags" Target="../tags/tag762.xml"/><Relationship Id="rId18" Type="http://schemas.openxmlformats.org/officeDocument/2006/relationships/tags" Target="../tags/tag761.xml"/><Relationship Id="rId17" Type="http://schemas.openxmlformats.org/officeDocument/2006/relationships/tags" Target="../tags/tag760.xml"/><Relationship Id="rId16" Type="http://schemas.openxmlformats.org/officeDocument/2006/relationships/tags" Target="../tags/tag759.xml"/><Relationship Id="rId15" Type="http://schemas.openxmlformats.org/officeDocument/2006/relationships/tags" Target="../tags/tag758.xml"/><Relationship Id="rId14" Type="http://schemas.openxmlformats.org/officeDocument/2006/relationships/tags" Target="../tags/tag757.xml"/><Relationship Id="rId13" Type="http://schemas.openxmlformats.org/officeDocument/2006/relationships/tags" Target="../tags/tag756.xml"/><Relationship Id="rId12" Type="http://schemas.openxmlformats.org/officeDocument/2006/relationships/tags" Target="../tags/tag755.xml"/><Relationship Id="rId11" Type="http://schemas.openxmlformats.org/officeDocument/2006/relationships/tags" Target="../tags/tag754.xml"/><Relationship Id="rId10" Type="http://schemas.openxmlformats.org/officeDocument/2006/relationships/tags" Target="../tags/tag753.xml"/><Relationship Id="rId1" Type="http://schemas.openxmlformats.org/officeDocument/2006/relationships/tags" Target="../tags/tag744.xml"/></Relationships>
</file>

<file path=ppt/slides/_rels/slide27.xml.rels><?xml version="1.0" encoding="UTF-8" standalone="yes"?>
<Relationships xmlns="http://schemas.openxmlformats.org/package/2006/relationships"><Relationship Id="rId9" Type="http://schemas.openxmlformats.org/officeDocument/2006/relationships/tags" Target="../tags/tag771.xml"/><Relationship Id="rId8" Type="http://schemas.openxmlformats.org/officeDocument/2006/relationships/tags" Target="../tags/tag770.xml"/><Relationship Id="rId7" Type="http://schemas.openxmlformats.org/officeDocument/2006/relationships/tags" Target="../tags/tag769.xml"/><Relationship Id="rId6" Type="http://schemas.openxmlformats.org/officeDocument/2006/relationships/tags" Target="../tags/tag768.xml"/><Relationship Id="rId5" Type="http://schemas.openxmlformats.org/officeDocument/2006/relationships/tags" Target="../tags/tag767.xml"/><Relationship Id="rId4" Type="http://schemas.openxmlformats.org/officeDocument/2006/relationships/tags" Target="../tags/tag766.xml"/><Relationship Id="rId3" Type="http://schemas.openxmlformats.org/officeDocument/2006/relationships/tags" Target="../tags/tag765.xml"/><Relationship Id="rId2" Type="http://schemas.openxmlformats.org/officeDocument/2006/relationships/tags" Target="../tags/tag764.xml"/><Relationship Id="rId15" Type="http://schemas.openxmlformats.org/officeDocument/2006/relationships/slideLayout" Target="../slideLayouts/slideLayout18.xml"/><Relationship Id="rId14" Type="http://schemas.openxmlformats.org/officeDocument/2006/relationships/tags" Target="../tags/tag775.xml"/><Relationship Id="rId13" Type="http://schemas.openxmlformats.org/officeDocument/2006/relationships/tags" Target="../tags/tag774.xml"/><Relationship Id="rId12" Type="http://schemas.openxmlformats.org/officeDocument/2006/relationships/tags" Target="../tags/tag773.xml"/><Relationship Id="rId11" Type="http://schemas.openxmlformats.org/officeDocument/2006/relationships/image" Target="../media/image38.png"/><Relationship Id="rId10" Type="http://schemas.openxmlformats.org/officeDocument/2006/relationships/tags" Target="../tags/tag772.xml"/><Relationship Id="rId1" Type="http://schemas.openxmlformats.org/officeDocument/2006/relationships/tags" Target="../tags/tag763.xml"/></Relationships>
</file>

<file path=ppt/slides/_rels/slide28.xml.rels><?xml version="1.0" encoding="UTF-8" standalone="yes"?>
<Relationships xmlns="http://schemas.openxmlformats.org/package/2006/relationships"><Relationship Id="rId9" Type="http://schemas.openxmlformats.org/officeDocument/2006/relationships/tags" Target="../tags/tag784.xml"/><Relationship Id="rId8" Type="http://schemas.openxmlformats.org/officeDocument/2006/relationships/tags" Target="../tags/tag783.xml"/><Relationship Id="rId7" Type="http://schemas.openxmlformats.org/officeDocument/2006/relationships/tags" Target="../tags/tag782.xml"/><Relationship Id="rId6" Type="http://schemas.openxmlformats.org/officeDocument/2006/relationships/tags" Target="../tags/tag781.xml"/><Relationship Id="rId5" Type="http://schemas.openxmlformats.org/officeDocument/2006/relationships/tags" Target="../tags/tag780.xml"/><Relationship Id="rId43" Type="http://schemas.openxmlformats.org/officeDocument/2006/relationships/slideLayout" Target="../slideLayouts/slideLayout18.xml"/><Relationship Id="rId42" Type="http://schemas.openxmlformats.org/officeDocument/2006/relationships/tags" Target="../tags/tag817.xml"/><Relationship Id="rId41" Type="http://schemas.openxmlformats.org/officeDocument/2006/relationships/tags" Target="../tags/tag816.xml"/><Relationship Id="rId40" Type="http://schemas.openxmlformats.org/officeDocument/2006/relationships/tags" Target="../tags/tag815.xml"/><Relationship Id="rId4" Type="http://schemas.openxmlformats.org/officeDocument/2006/relationships/tags" Target="../tags/tag779.xml"/><Relationship Id="rId39" Type="http://schemas.openxmlformats.org/officeDocument/2006/relationships/tags" Target="../tags/tag814.xml"/><Relationship Id="rId38" Type="http://schemas.openxmlformats.org/officeDocument/2006/relationships/tags" Target="../tags/tag813.xml"/><Relationship Id="rId37" Type="http://schemas.openxmlformats.org/officeDocument/2006/relationships/tags" Target="../tags/tag812.xml"/><Relationship Id="rId36" Type="http://schemas.openxmlformats.org/officeDocument/2006/relationships/tags" Target="../tags/tag811.xml"/><Relationship Id="rId35" Type="http://schemas.openxmlformats.org/officeDocument/2006/relationships/tags" Target="../tags/tag810.xml"/><Relationship Id="rId34" Type="http://schemas.openxmlformats.org/officeDocument/2006/relationships/tags" Target="../tags/tag809.xml"/><Relationship Id="rId33" Type="http://schemas.openxmlformats.org/officeDocument/2006/relationships/tags" Target="../tags/tag808.xml"/><Relationship Id="rId32" Type="http://schemas.openxmlformats.org/officeDocument/2006/relationships/tags" Target="../tags/tag807.xml"/><Relationship Id="rId31" Type="http://schemas.openxmlformats.org/officeDocument/2006/relationships/tags" Target="../tags/tag806.xml"/><Relationship Id="rId30" Type="http://schemas.openxmlformats.org/officeDocument/2006/relationships/tags" Target="../tags/tag805.xml"/><Relationship Id="rId3" Type="http://schemas.openxmlformats.org/officeDocument/2006/relationships/tags" Target="../tags/tag778.xml"/><Relationship Id="rId29" Type="http://schemas.openxmlformats.org/officeDocument/2006/relationships/tags" Target="../tags/tag804.xml"/><Relationship Id="rId28" Type="http://schemas.openxmlformats.org/officeDocument/2006/relationships/tags" Target="../tags/tag803.xml"/><Relationship Id="rId27" Type="http://schemas.openxmlformats.org/officeDocument/2006/relationships/tags" Target="../tags/tag802.xml"/><Relationship Id="rId26" Type="http://schemas.openxmlformats.org/officeDocument/2006/relationships/tags" Target="../tags/tag801.xml"/><Relationship Id="rId25" Type="http://schemas.openxmlformats.org/officeDocument/2006/relationships/tags" Target="../tags/tag800.xml"/><Relationship Id="rId24" Type="http://schemas.openxmlformats.org/officeDocument/2006/relationships/tags" Target="../tags/tag799.xml"/><Relationship Id="rId23" Type="http://schemas.openxmlformats.org/officeDocument/2006/relationships/tags" Target="../tags/tag798.xml"/><Relationship Id="rId22" Type="http://schemas.openxmlformats.org/officeDocument/2006/relationships/tags" Target="../tags/tag797.xml"/><Relationship Id="rId21" Type="http://schemas.openxmlformats.org/officeDocument/2006/relationships/tags" Target="../tags/tag796.xml"/><Relationship Id="rId20" Type="http://schemas.openxmlformats.org/officeDocument/2006/relationships/tags" Target="../tags/tag795.xml"/><Relationship Id="rId2" Type="http://schemas.openxmlformats.org/officeDocument/2006/relationships/tags" Target="../tags/tag777.xml"/><Relationship Id="rId19" Type="http://schemas.openxmlformats.org/officeDocument/2006/relationships/tags" Target="../tags/tag794.xml"/><Relationship Id="rId18" Type="http://schemas.openxmlformats.org/officeDocument/2006/relationships/tags" Target="../tags/tag793.xml"/><Relationship Id="rId17" Type="http://schemas.openxmlformats.org/officeDocument/2006/relationships/tags" Target="../tags/tag792.xml"/><Relationship Id="rId16" Type="http://schemas.openxmlformats.org/officeDocument/2006/relationships/tags" Target="../tags/tag791.xml"/><Relationship Id="rId15" Type="http://schemas.openxmlformats.org/officeDocument/2006/relationships/tags" Target="../tags/tag790.xml"/><Relationship Id="rId14" Type="http://schemas.openxmlformats.org/officeDocument/2006/relationships/tags" Target="../tags/tag789.xml"/><Relationship Id="rId13" Type="http://schemas.openxmlformats.org/officeDocument/2006/relationships/tags" Target="../tags/tag788.xml"/><Relationship Id="rId12" Type="http://schemas.openxmlformats.org/officeDocument/2006/relationships/tags" Target="../tags/tag787.xml"/><Relationship Id="rId11" Type="http://schemas.openxmlformats.org/officeDocument/2006/relationships/tags" Target="../tags/tag786.xml"/><Relationship Id="rId10" Type="http://schemas.openxmlformats.org/officeDocument/2006/relationships/tags" Target="../tags/tag785.xml"/><Relationship Id="rId1" Type="http://schemas.openxmlformats.org/officeDocument/2006/relationships/tags" Target="../tags/tag776.xml"/></Relationships>
</file>

<file path=ppt/slides/_rels/slide3.xml.rels><?xml version="1.0" encoding="UTF-8" standalone="yes"?>
<Relationships xmlns="http://schemas.openxmlformats.org/package/2006/relationships"><Relationship Id="rId9" Type="http://schemas.openxmlformats.org/officeDocument/2006/relationships/tags" Target="../tags/tag194.xml"/><Relationship Id="rId8" Type="http://schemas.openxmlformats.org/officeDocument/2006/relationships/tags" Target="../tags/tag193.xml"/><Relationship Id="rId7" Type="http://schemas.openxmlformats.org/officeDocument/2006/relationships/tags" Target="../tags/tag192.xml"/><Relationship Id="rId6" Type="http://schemas.openxmlformats.org/officeDocument/2006/relationships/tags" Target="../tags/tag191.xml"/><Relationship Id="rId5" Type="http://schemas.openxmlformats.org/officeDocument/2006/relationships/tags" Target="../tags/tag190.xml"/><Relationship Id="rId4" Type="http://schemas.openxmlformats.org/officeDocument/2006/relationships/tags" Target="../tags/tag189.xml"/><Relationship Id="rId3" Type="http://schemas.openxmlformats.org/officeDocument/2006/relationships/tags" Target="../tags/tag188.xml"/><Relationship Id="rId25" Type="http://schemas.openxmlformats.org/officeDocument/2006/relationships/notesSlide" Target="../notesSlides/notesSlide1.xml"/><Relationship Id="rId24" Type="http://schemas.openxmlformats.org/officeDocument/2006/relationships/slideLayout" Target="../slideLayouts/slideLayout18.xml"/><Relationship Id="rId23" Type="http://schemas.openxmlformats.org/officeDocument/2006/relationships/tags" Target="../tags/tag207.xml"/><Relationship Id="rId22" Type="http://schemas.openxmlformats.org/officeDocument/2006/relationships/tags" Target="../tags/tag206.xml"/><Relationship Id="rId21" Type="http://schemas.openxmlformats.org/officeDocument/2006/relationships/tags" Target="../tags/tag205.xml"/><Relationship Id="rId20" Type="http://schemas.openxmlformats.org/officeDocument/2006/relationships/tags" Target="../tags/tag204.xml"/><Relationship Id="rId2" Type="http://schemas.openxmlformats.org/officeDocument/2006/relationships/tags" Target="../tags/tag187.xml"/><Relationship Id="rId19" Type="http://schemas.openxmlformats.org/officeDocument/2006/relationships/tags" Target="../tags/tag203.xml"/><Relationship Id="rId18" Type="http://schemas.openxmlformats.org/officeDocument/2006/relationships/tags" Target="../tags/tag202.xml"/><Relationship Id="rId17" Type="http://schemas.openxmlformats.org/officeDocument/2006/relationships/tags" Target="../tags/tag201.xml"/><Relationship Id="rId16" Type="http://schemas.openxmlformats.org/officeDocument/2006/relationships/tags" Target="../tags/tag200.xml"/><Relationship Id="rId15" Type="http://schemas.openxmlformats.org/officeDocument/2006/relationships/image" Target="../media/image14.png"/><Relationship Id="rId14" Type="http://schemas.openxmlformats.org/officeDocument/2006/relationships/tags" Target="../tags/tag199.xml"/><Relationship Id="rId13" Type="http://schemas.openxmlformats.org/officeDocument/2006/relationships/tags" Target="../tags/tag198.xml"/><Relationship Id="rId12" Type="http://schemas.openxmlformats.org/officeDocument/2006/relationships/tags" Target="../tags/tag197.xml"/><Relationship Id="rId11" Type="http://schemas.openxmlformats.org/officeDocument/2006/relationships/tags" Target="../tags/tag196.xml"/><Relationship Id="rId10" Type="http://schemas.openxmlformats.org/officeDocument/2006/relationships/tags" Target="../tags/tag195.xml"/><Relationship Id="rId1" Type="http://schemas.openxmlformats.org/officeDocument/2006/relationships/tags" Target="../tags/tag186.xml"/></Relationships>
</file>

<file path=ppt/slides/_rels/slide4.xml.rels><?xml version="1.0" encoding="UTF-8" standalone="yes"?>
<Relationships xmlns="http://schemas.openxmlformats.org/package/2006/relationships"><Relationship Id="rId9" Type="http://schemas.openxmlformats.org/officeDocument/2006/relationships/tags" Target="../tags/tag215.xml"/><Relationship Id="rId8" Type="http://schemas.openxmlformats.org/officeDocument/2006/relationships/tags" Target="../tags/tag214.xml"/><Relationship Id="rId7" Type="http://schemas.openxmlformats.org/officeDocument/2006/relationships/tags" Target="../tags/tag213.xml"/><Relationship Id="rId6" Type="http://schemas.openxmlformats.org/officeDocument/2006/relationships/tags" Target="../tags/tag212.xml"/><Relationship Id="rId5" Type="http://schemas.openxmlformats.org/officeDocument/2006/relationships/tags" Target="../tags/tag211.xml"/><Relationship Id="rId4" Type="http://schemas.openxmlformats.org/officeDocument/2006/relationships/tags" Target="../tags/tag210.xml"/><Relationship Id="rId3" Type="http://schemas.openxmlformats.org/officeDocument/2006/relationships/tags" Target="../tags/tag209.xml"/><Relationship Id="rId23" Type="http://schemas.openxmlformats.org/officeDocument/2006/relationships/notesSlide" Target="../notesSlides/notesSlide2.xml"/><Relationship Id="rId22" Type="http://schemas.openxmlformats.org/officeDocument/2006/relationships/slideLayout" Target="../slideLayouts/slideLayout18.xml"/><Relationship Id="rId21" Type="http://schemas.openxmlformats.org/officeDocument/2006/relationships/tags" Target="../tags/tag227.xml"/><Relationship Id="rId20" Type="http://schemas.openxmlformats.org/officeDocument/2006/relationships/tags" Target="../tags/tag226.xml"/><Relationship Id="rId2" Type="http://schemas.openxmlformats.org/officeDocument/2006/relationships/tags" Target="../tags/tag208.xml"/><Relationship Id="rId19" Type="http://schemas.openxmlformats.org/officeDocument/2006/relationships/tags" Target="../tags/tag225.xml"/><Relationship Id="rId18" Type="http://schemas.openxmlformats.org/officeDocument/2006/relationships/tags" Target="../tags/tag224.xml"/><Relationship Id="rId17" Type="http://schemas.openxmlformats.org/officeDocument/2006/relationships/tags" Target="../tags/tag223.xml"/><Relationship Id="rId16" Type="http://schemas.openxmlformats.org/officeDocument/2006/relationships/tags" Target="../tags/tag222.xml"/><Relationship Id="rId15" Type="http://schemas.openxmlformats.org/officeDocument/2006/relationships/tags" Target="../tags/tag221.xml"/><Relationship Id="rId14" Type="http://schemas.openxmlformats.org/officeDocument/2006/relationships/tags" Target="../tags/tag220.xml"/><Relationship Id="rId13" Type="http://schemas.openxmlformats.org/officeDocument/2006/relationships/tags" Target="../tags/tag219.xml"/><Relationship Id="rId12" Type="http://schemas.openxmlformats.org/officeDocument/2006/relationships/tags" Target="../tags/tag218.xml"/><Relationship Id="rId11" Type="http://schemas.openxmlformats.org/officeDocument/2006/relationships/tags" Target="../tags/tag217.xml"/><Relationship Id="rId10" Type="http://schemas.openxmlformats.org/officeDocument/2006/relationships/tags" Target="../tags/tag216.xml"/><Relationship Id="rId1" Type="http://schemas.openxmlformats.org/officeDocument/2006/relationships/chart" Target="../charts/chart1.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230.xml"/><Relationship Id="rId2" Type="http://schemas.openxmlformats.org/officeDocument/2006/relationships/tags" Target="../tags/tag229.xml"/><Relationship Id="rId1" Type="http://schemas.openxmlformats.org/officeDocument/2006/relationships/tags" Target="../tags/tag228.xml"/></Relationships>
</file>

<file path=ppt/slides/_rels/slide6.xml.rels><?xml version="1.0" encoding="UTF-8" standalone="yes"?>
<Relationships xmlns="http://schemas.openxmlformats.org/package/2006/relationships"><Relationship Id="rId9" Type="http://schemas.openxmlformats.org/officeDocument/2006/relationships/tags" Target="../tags/tag239.xml"/><Relationship Id="rId8" Type="http://schemas.openxmlformats.org/officeDocument/2006/relationships/tags" Target="../tags/tag238.xml"/><Relationship Id="rId7" Type="http://schemas.openxmlformats.org/officeDocument/2006/relationships/tags" Target="../tags/tag237.xml"/><Relationship Id="rId6" Type="http://schemas.openxmlformats.org/officeDocument/2006/relationships/tags" Target="../tags/tag236.xml"/><Relationship Id="rId5" Type="http://schemas.openxmlformats.org/officeDocument/2006/relationships/tags" Target="../tags/tag235.xml"/><Relationship Id="rId4" Type="http://schemas.openxmlformats.org/officeDocument/2006/relationships/tags" Target="../tags/tag234.xml"/><Relationship Id="rId3" Type="http://schemas.openxmlformats.org/officeDocument/2006/relationships/tags" Target="../tags/tag233.xml"/><Relationship Id="rId27" Type="http://schemas.openxmlformats.org/officeDocument/2006/relationships/slideLayout" Target="../slideLayouts/slideLayout18.xml"/><Relationship Id="rId26" Type="http://schemas.openxmlformats.org/officeDocument/2006/relationships/tags" Target="../tags/tag253.xml"/><Relationship Id="rId25" Type="http://schemas.openxmlformats.org/officeDocument/2006/relationships/tags" Target="../tags/tag252.xml"/><Relationship Id="rId24" Type="http://schemas.openxmlformats.org/officeDocument/2006/relationships/tags" Target="../tags/tag251.xml"/><Relationship Id="rId23" Type="http://schemas.openxmlformats.org/officeDocument/2006/relationships/tags" Target="../tags/tag250.xml"/><Relationship Id="rId22" Type="http://schemas.openxmlformats.org/officeDocument/2006/relationships/tags" Target="../tags/tag249.xml"/><Relationship Id="rId21" Type="http://schemas.openxmlformats.org/officeDocument/2006/relationships/tags" Target="../tags/tag248.xml"/><Relationship Id="rId20" Type="http://schemas.openxmlformats.org/officeDocument/2006/relationships/image" Target="../media/image17.png"/><Relationship Id="rId2" Type="http://schemas.openxmlformats.org/officeDocument/2006/relationships/tags" Target="../tags/tag232.xml"/><Relationship Id="rId19" Type="http://schemas.openxmlformats.org/officeDocument/2006/relationships/image" Target="../media/image16.png"/><Relationship Id="rId18" Type="http://schemas.openxmlformats.org/officeDocument/2006/relationships/image" Target="../media/image15.jpeg"/><Relationship Id="rId17" Type="http://schemas.openxmlformats.org/officeDocument/2006/relationships/tags" Target="../tags/tag247.xml"/><Relationship Id="rId16" Type="http://schemas.openxmlformats.org/officeDocument/2006/relationships/tags" Target="../tags/tag246.xml"/><Relationship Id="rId15" Type="http://schemas.openxmlformats.org/officeDocument/2006/relationships/tags" Target="../tags/tag245.xml"/><Relationship Id="rId14" Type="http://schemas.openxmlformats.org/officeDocument/2006/relationships/tags" Target="../tags/tag244.xml"/><Relationship Id="rId13" Type="http://schemas.openxmlformats.org/officeDocument/2006/relationships/tags" Target="../tags/tag243.xml"/><Relationship Id="rId12" Type="http://schemas.openxmlformats.org/officeDocument/2006/relationships/tags" Target="../tags/tag242.xml"/><Relationship Id="rId11" Type="http://schemas.openxmlformats.org/officeDocument/2006/relationships/tags" Target="../tags/tag241.xml"/><Relationship Id="rId10" Type="http://schemas.openxmlformats.org/officeDocument/2006/relationships/tags" Target="../tags/tag240.xml"/><Relationship Id="rId1" Type="http://schemas.openxmlformats.org/officeDocument/2006/relationships/tags" Target="../tags/tag231.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256.xml"/><Relationship Id="rId2" Type="http://schemas.openxmlformats.org/officeDocument/2006/relationships/tags" Target="../tags/tag255.xml"/><Relationship Id="rId1" Type="http://schemas.openxmlformats.org/officeDocument/2006/relationships/tags" Target="../tags/tag254.xml"/></Relationships>
</file>

<file path=ppt/slides/_rels/slide8.xml.rels><?xml version="1.0" encoding="UTF-8" standalone="yes"?>
<Relationships xmlns="http://schemas.openxmlformats.org/package/2006/relationships"><Relationship Id="rId9" Type="http://schemas.openxmlformats.org/officeDocument/2006/relationships/tags" Target="../tags/tag265.xml"/><Relationship Id="rId8" Type="http://schemas.openxmlformats.org/officeDocument/2006/relationships/tags" Target="../tags/tag264.xml"/><Relationship Id="rId7" Type="http://schemas.openxmlformats.org/officeDocument/2006/relationships/tags" Target="../tags/tag263.xml"/><Relationship Id="rId6" Type="http://schemas.openxmlformats.org/officeDocument/2006/relationships/tags" Target="../tags/tag262.xml"/><Relationship Id="rId5" Type="http://schemas.openxmlformats.org/officeDocument/2006/relationships/tags" Target="../tags/tag261.xml"/><Relationship Id="rId4" Type="http://schemas.openxmlformats.org/officeDocument/2006/relationships/tags" Target="../tags/tag260.xml"/><Relationship Id="rId3" Type="http://schemas.openxmlformats.org/officeDocument/2006/relationships/tags" Target="../tags/tag259.xml"/><Relationship Id="rId2" Type="http://schemas.openxmlformats.org/officeDocument/2006/relationships/tags" Target="../tags/tag258.xml"/><Relationship Id="rId18" Type="http://schemas.openxmlformats.org/officeDocument/2006/relationships/slideLayout" Target="../slideLayouts/slideLayout18.xml"/><Relationship Id="rId17" Type="http://schemas.openxmlformats.org/officeDocument/2006/relationships/tags" Target="../tags/tag272.xml"/><Relationship Id="rId16" Type="http://schemas.openxmlformats.org/officeDocument/2006/relationships/tags" Target="../tags/tag271.xml"/><Relationship Id="rId15" Type="http://schemas.openxmlformats.org/officeDocument/2006/relationships/tags" Target="../tags/tag270.xml"/><Relationship Id="rId14" Type="http://schemas.openxmlformats.org/officeDocument/2006/relationships/tags" Target="../tags/tag269.xml"/><Relationship Id="rId13" Type="http://schemas.openxmlformats.org/officeDocument/2006/relationships/tags" Target="../tags/tag268.xml"/><Relationship Id="rId12" Type="http://schemas.openxmlformats.org/officeDocument/2006/relationships/tags" Target="../tags/tag267.xml"/><Relationship Id="rId11" Type="http://schemas.openxmlformats.org/officeDocument/2006/relationships/image" Target="../media/image18.jpeg"/><Relationship Id="rId10" Type="http://schemas.openxmlformats.org/officeDocument/2006/relationships/tags" Target="../tags/tag266.xml"/><Relationship Id="rId1" Type="http://schemas.openxmlformats.org/officeDocument/2006/relationships/tags" Target="../tags/tag257.xml"/></Relationships>
</file>

<file path=ppt/slides/_rels/slide9.xml.rels><?xml version="1.0" encoding="UTF-8" standalone="yes"?>
<Relationships xmlns="http://schemas.openxmlformats.org/package/2006/relationships"><Relationship Id="rId9" Type="http://schemas.openxmlformats.org/officeDocument/2006/relationships/tags" Target="../tags/tag281.xml"/><Relationship Id="rId8" Type="http://schemas.openxmlformats.org/officeDocument/2006/relationships/tags" Target="../tags/tag280.xml"/><Relationship Id="rId7" Type="http://schemas.openxmlformats.org/officeDocument/2006/relationships/tags" Target="../tags/tag279.xml"/><Relationship Id="rId6" Type="http://schemas.openxmlformats.org/officeDocument/2006/relationships/tags" Target="../tags/tag278.xml"/><Relationship Id="rId5" Type="http://schemas.openxmlformats.org/officeDocument/2006/relationships/tags" Target="../tags/tag277.xml"/><Relationship Id="rId4" Type="http://schemas.openxmlformats.org/officeDocument/2006/relationships/tags" Target="../tags/tag276.xml"/><Relationship Id="rId38" Type="http://schemas.openxmlformats.org/officeDocument/2006/relationships/slideLayout" Target="../slideLayouts/slideLayout18.xml"/><Relationship Id="rId37" Type="http://schemas.openxmlformats.org/officeDocument/2006/relationships/tags" Target="../tags/tag309.xml"/><Relationship Id="rId36" Type="http://schemas.openxmlformats.org/officeDocument/2006/relationships/tags" Target="../tags/tag308.xml"/><Relationship Id="rId35" Type="http://schemas.openxmlformats.org/officeDocument/2006/relationships/tags" Target="../tags/tag307.xml"/><Relationship Id="rId34" Type="http://schemas.openxmlformats.org/officeDocument/2006/relationships/tags" Target="../tags/tag306.xml"/><Relationship Id="rId33" Type="http://schemas.openxmlformats.org/officeDocument/2006/relationships/tags" Target="../tags/tag305.xml"/><Relationship Id="rId32" Type="http://schemas.openxmlformats.org/officeDocument/2006/relationships/tags" Target="../tags/tag304.xml"/><Relationship Id="rId31" Type="http://schemas.openxmlformats.org/officeDocument/2006/relationships/tags" Target="../tags/tag303.xml"/><Relationship Id="rId30" Type="http://schemas.openxmlformats.org/officeDocument/2006/relationships/tags" Target="../tags/tag302.xml"/><Relationship Id="rId3" Type="http://schemas.openxmlformats.org/officeDocument/2006/relationships/tags" Target="../tags/tag275.xml"/><Relationship Id="rId29" Type="http://schemas.openxmlformats.org/officeDocument/2006/relationships/tags" Target="../tags/tag301.xml"/><Relationship Id="rId28" Type="http://schemas.openxmlformats.org/officeDocument/2006/relationships/tags" Target="../tags/tag300.xml"/><Relationship Id="rId27" Type="http://schemas.openxmlformats.org/officeDocument/2006/relationships/tags" Target="../tags/tag299.xml"/><Relationship Id="rId26" Type="http://schemas.openxmlformats.org/officeDocument/2006/relationships/tags" Target="../tags/tag298.xml"/><Relationship Id="rId25" Type="http://schemas.openxmlformats.org/officeDocument/2006/relationships/tags" Target="../tags/tag297.xml"/><Relationship Id="rId24" Type="http://schemas.openxmlformats.org/officeDocument/2006/relationships/tags" Target="../tags/tag296.xml"/><Relationship Id="rId23" Type="http://schemas.openxmlformats.org/officeDocument/2006/relationships/tags" Target="../tags/tag295.xml"/><Relationship Id="rId22" Type="http://schemas.openxmlformats.org/officeDocument/2006/relationships/tags" Target="../tags/tag294.xml"/><Relationship Id="rId21" Type="http://schemas.openxmlformats.org/officeDocument/2006/relationships/tags" Target="../tags/tag293.xml"/><Relationship Id="rId20" Type="http://schemas.openxmlformats.org/officeDocument/2006/relationships/tags" Target="../tags/tag292.xml"/><Relationship Id="rId2" Type="http://schemas.openxmlformats.org/officeDocument/2006/relationships/tags" Target="../tags/tag274.xml"/><Relationship Id="rId19" Type="http://schemas.openxmlformats.org/officeDocument/2006/relationships/tags" Target="../tags/tag291.xml"/><Relationship Id="rId18" Type="http://schemas.openxmlformats.org/officeDocument/2006/relationships/tags" Target="../tags/tag290.xml"/><Relationship Id="rId17" Type="http://schemas.openxmlformats.org/officeDocument/2006/relationships/tags" Target="../tags/tag289.xml"/><Relationship Id="rId16" Type="http://schemas.openxmlformats.org/officeDocument/2006/relationships/tags" Target="../tags/tag288.xml"/><Relationship Id="rId15" Type="http://schemas.openxmlformats.org/officeDocument/2006/relationships/tags" Target="../tags/tag287.xml"/><Relationship Id="rId14" Type="http://schemas.openxmlformats.org/officeDocument/2006/relationships/tags" Target="../tags/tag286.xml"/><Relationship Id="rId13" Type="http://schemas.openxmlformats.org/officeDocument/2006/relationships/tags" Target="../tags/tag285.xml"/><Relationship Id="rId12" Type="http://schemas.openxmlformats.org/officeDocument/2006/relationships/tags" Target="../tags/tag284.xml"/><Relationship Id="rId11" Type="http://schemas.openxmlformats.org/officeDocument/2006/relationships/tags" Target="../tags/tag283.xml"/><Relationship Id="rId10" Type="http://schemas.openxmlformats.org/officeDocument/2006/relationships/tags" Target="../tags/tag282.xml"/><Relationship Id="rId1" Type="http://schemas.openxmlformats.org/officeDocument/2006/relationships/tags" Target="../tags/tag2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 name="圆角矩形 690"/>
          <p:cNvSpPr/>
          <p:nvPr>
            <p:custDataLst>
              <p:tags r:id="rId1"/>
            </p:custDataLst>
          </p:nvPr>
        </p:nvSpPr>
        <p:spPr>
          <a:xfrm>
            <a:off x="4537864" y="4262904"/>
            <a:ext cx="1358278" cy="453900"/>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dirty="0">
                <a:solidFill>
                  <a:schemeClr val="dk1">
                    <a:lumMod val="85000"/>
                    <a:lumOff val="15000"/>
                  </a:schemeClr>
                </a:solidFill>
                <a:latin typeface="微软雅黑" panose="020B0503020204020204" pitchFamily="34" charset="-122"/>
                <a:ea typeface="微软雅黑" panose="020B0503020204020204" pitchFamily="34" charset="-122"/>
              </a:rPr>
              <a:t>第 </a:t>
            </a:r>
            <a:r>
              <a:rPr lang="en-US" altLang="zh-CN" sz="2000" dirty="0">
                <a:solidFill>
                  <a:schemeClr val="dk1">
                    <a:lumMod val="85000"/>
                    <a:lumOff val="15000"/>
                  </a:schemeClr>
                </a:solidFill>
                <a:latin typeface="微软雅黑" panose="020B0503020204020204" pitchFamily="34" charset="-122"/>
                <a:ea typeface="微软雅黑" panose="020B0503020204020204" pitchFamily="34" charset="-122"/>
              </a:rPr>
              <a:t>1 </a:t>
            </a:r>
            <a:r>
              <a:rPr lang="zh-CN" altLang="en-US" sz="2000" dirty="0">
                <a:solidFill>
                  <a:schemeClr val="dk1">
                    <a:lumMod val="85000"/>
                    <a:lumOff val="15000"/>
                  </a:schemeClr>
                </a:solidFill>
                <a:latin typeface="微软雅黑" panose="020B0503020204020204" pitchFamily="34" charset="-122"/>
                <a:ea typeface="微软雅黑" panose="020B0503020204020204" pitchFamily="34" charset="-122"/>
              </a:rPr>
              <a:t>章</a:t>
            </a:r>
            <a:endParaRPr lang="zh-CN" altLang="en-US" sz="2000" dirty="0">
              <a:solidFill>
                <a:schemeClr val="dk1">
                  <a:lumMod val="85000"/>
                  <a:lumOff val="15000"/>
                </a:schemeClr>
              </a:solidFill>
              <a:latin typeface="微软雅黑" panose="020B0503020204020204" pitchFamily="34" charset="-122"/>
              <a:ea typeface="微软雅黑" panose="020B0503020204020204" pitchFamily="34" charset="-122"/>
            </a:endParaRPr>
          </a:p>
        </p:txBody>
      </p:sp>
      <p:sp>
        <p:nvSpPr>
          <p:cNvPr id="692" name="标题 691"/>
          <p:cNvSpPr>
            <a:spLocks noGrp="1"/>
          </p:cNvSpPr>
          <p:nvPr>
            <p:ph type="ctrTitle"/>
            <p:custDataLst>
              <p:tags r:id="rId2"/>
            </p:custDataLst>
          </p:nvPr>
        </p:nvSpPr>
        <p:spPr>
          <a:xfrm>
            <a:off x="2569762" y="2369896"/>
            <a:ext cx="6036473" cy="971284"/>
          </a:xfrm>
        </p:spPr>
        <p:txBody>
          <a:bodyPr>
            <a:normAutofit/>
          </a:bodyPr>
          <a:p>
            <a:pPr marL="0" indent="0" algn="ctr">
              <a:lnSpc>
                <a:spcPct val="100000"/>
              </a:lnSpc>
              <a:spcBef>
                <a:spcPts val="0"/>
              </a:spcBef>
              <a:spcAft>
                <a:spcPts val="0"/>
              </a:spcAft>
              <a:buSzPct val="100000"/>
              <a:buNone/>
            </a:pPr>
            <a:r>
              <a:rPr lang="zh-CN" altLang="en-US" sz="3000" dirty="0">
                <a:solidFill>
                  <a:schemeClr val="accent1">
                    <a:lumMod val="75000"/>
                  </a:schemeClr>
                </a:solidFill>
              </a:rPr>
              <a:t>大数据与云计算</a:t>
            </a:r>
            <a:endParaRPr lang="zh-CN" altLang="en-US" sz="3000" dirty="0">
              <a:solidFill>
                <a:schemeClr val="accent1">
                  <a:lumMod val="75000"/>
                </a:schemeClr>
              </a:solidFill>
            </a:endParaRPr>
          </a:p>
        </p:txBody>
      </p:sp>
      <p:sp>
        <p:nvSpPr>
          <p:cNvPr id="3" name="文本框 2"/>
          <p:cNvSpPr txBox="1"/>
          <p:nvPr>
            <p:custDataLst>
              <p:tags r:id="rId3"/>
            </p:custDataLst>
          </p:nvPr>
        </p:nvSpPr>
        <p:spPr>
          <a:xfrm>
            <a:off x="3498215" y="5008880"/>
            <a:ext cx="4064000" cy="368300"/>
          </a:xfrm>
          <a:prstGeom prst="rect">
            <a:avLst/>
          </a:prstGeom>
          <a:noFill/>
        </p:spPr>
        <p:txBody>
          <a:bodyPr wrap="square" rtlCol="0">
            <a:spAutoFit/>
          </a:bodyPr>
          <a:p>
            <a:r>
              <a:rPr lang="zh-CN" altLang="en-US"/>
              <a:t>武汉大学</a:t>
            </a:r>
            <a:r>
              <a:rPr lang="en-US" altLang="zh-CN"/>
              <a:t> </a:t>
            </a:r>
            <a:r>
              <a:rPr lang="zh-CN" altLang="en-US">
                <a:ea typeface="宋体" panose="02010600030101010101" pitchFamily="2" charset="-122"/>
              </a:rPr>
              <a:t>计算机学院</a:t>
            </a:r>
            <a:r>
              <a:rPr lang="en-US" altLang="zh-CN">
                <a:ea typeface="宋体" panose="02010600030101010101" pitchFamily="2" charset="-122"/>
              </a:rPr>
              <a:t> </a:t>
            </a:r>
            <a:r>
              <a:rPr lang="zh-CN" altLang="en-US">
                <a:ea typeface="宋体" panose="02010600030101010101" pitchFamily="2" charset="-122"/>
              </a:rPr>
              <a:t>软件工程系</a:t>
            </a:r>
            <a:endParaRPr lang="zh-CN" altLang="en-US">
              <a:ea typeface="宋体" panose="02010600030101010101" pitchFamily="2" charset="-122"/>
            </a:endParaRPr>
          </a:p>
        </p:txBody>
      </p:sp>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custDataLst>
              <p:tags r:id="rId1"/>
            </p:custDataLst>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l="34816"/>
          <a:stretch>
            <a:fillRect/>
          </a:stretch>
        </p:blipFill>
        <p:spPr>
          <a:xfrm>
            <a:off x="-10885" y="0"/>
            <a:ext cx="2508139" cy="6858000"/>
          </a:xfrm>
          <a:prstGeom prst="rect">
            <a:avLst/>
          </a:prstGeom>
        </p:spPr>
      </p:pic>
      <p:sp>
        <p:nvSpPr>
          <p:cNvPr id="61" name="文本框 60"/>
          <p:cNvSpPr txBox="1"/>
          <p:nvPr>
            <p:custDataLst>
              <p:tags r:id="rId3"/>
            </p:custDataLst>
          </p:nvPr>
        </p:nvSpPr>
        <p:spPr>
          <a:xfrm>
            <a:off x="1832134" y="2378393"/>
            <a:ext cx="969645" cy="1666875"/>
          </a:xfrm>
          <a:prstGeom prst="rect">
            <a:avLst/>
          </a:prstGeom>
          <a:noFill/>
        </p:spPr>
        <p:txBody>
          <a:bodyPr vert="eaVert" wrap="square" rtlCol="0" anchor="ctr" anchorCtr="0">
            <a:normAutofit fontScale="50000"/>
          </a:bodyPr>
          <a:p>
            <a:pPr marL="0" indent="0" algn="l" fontAlgn="auto">
              <a:lnSpc>
                <a:spcPct val="100000"/>
              </a:lnSpc>
              <a:spcBef>
                <a:spcPts val="0"/>
              </a:spcBef>
              <a:spcAft>
                <a:spcPts val="0"/>
              </a:spcAft>
              <a:buSzPct val="100000"/>
              <a:buNone/>
            </a:pPr>
            <a:r>
              <a:rPr lang="zh-CN" altLang="en-US" sz="43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目</a:t>
            </a:r>
            <a:endParaRPr lang="zh-CN" altLang="en-US" sz="43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a:p>
            <a:pPr marL="0" indent="0" algn="l" fontAlgn="auto">
              <a:lnSpc>
                <a:spcPct val="100000"/>
              </a:lnSpc>
              <a:spcBef>
                <a:spcPts val="0"/>
              </a:spcBef>
              <a:spcAft>
                <a:spcPts val="0"/>
              </a:spcAft>
              <a:buSzPct val="100000"/>
              <a:buNone/>
            </a:pPr>
            <a:r>
              <a:rPr lang="zh-CN" altLang="en-US" sz="43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录 </a:t>
            </a:r>
            <a:endParaRPr lang="zh-CN" altLang="en-US" sz="43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p:txBody>
      </p:sp>
      <p:sp>
        <p:nvSpPr>
          <p:cNvPr id="8" name="Freeform 34"/>
          <p:cNvSpPr>
            <a:spLocks noEditPoints="1"/>
          </p:cNvSpPr>
          <p:nvPr>
            <p:custDataLst>
              <p:tags r:id="rId4"/>
            </p:custDataLst>
          </p:nvPr>
        </p:nvSpPr>
        <p:spPr bwMode="auto">
          <a:xfrm>
            <a:off x="6593496" y="1769197"/>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350">
              <a:solidFill>
                <a:schemeClr val="dk1"/>
              </a:solidFill>
            </a:endParaRPr>
          </a:p>
        </p:txBody>
      </p:sp>
      <p:sp>
        <p:nvSpPr>
          <p:cNvPr id="10" name="任意多边形 18"/>
          <p:cNvSpPr/>
          <p:nvPr>
            <p:custDataLst>
              <p:tags r:id="rId5"/>
            </p:custDataLst>
          </p:nvPr>
        </p:nvSpPr>
        <p:spPr>
          <a:xfrm>
            <a:off x="3560128" y="1905886"/>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endParaRPr>
          </a:p>
        </p:txBody>
      </p:sp>
      <p:sp>
        <p:nvSpPr>
          <p:cNvPr id="11" name="文本框 10"/>
          <p:cNvSpPr txBox="1"/>
          <p:nvPr>
            <p:custDataLst>
              <p:tags r:id="rId6"/>
            </p:custDataLst>
          </p:nvPr>
        </p:nvSpPr>
        <p:spPr>
          <a:xfrm>
            <a:off x="3743492" y="1709663"/>
            <a:ext cx="610103" cy="392447"/>
          </a:xfrm>
          <a:prstGeom prst="rect">
            <a:avLst/>
          </a:prstGeom>
          <a:noFill/>
        </p:spPr>
        <p:txBody>
          <a:bodyPr wrap="square" rtlCol="0">
            <a:normAutofit lnSpcReduction="20000"/>
          </a:bodyPr>
          <a:p>
            <a:pPr algn="ctr" fontAlgn="auto"/>
            <a:r>
              <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1.</a:t>
            </a:r>
            <a:endPar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7" name="矩形 6"/>
          <p:cNvSpPr/>
          <p:nvPr>
            <p:custDataLst>
              <p:tags r:id="rId7"/>
            </p:custDataLst>
          </p:nvPr>
        </p:nvSpPr>
        <p:spPr>
          <a:xfrm>
            <a:off x="4118793" y="171490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1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大数据时代</a:t>
            </a:r>
            <a:endParaRPr lang="zh-CN" altLang="en-US" sz="11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2" name="Freeform 34"/>
          <p:cNvSpPr>
            <a:spLocks noEditPoints="1"/>
          </p:cNvSpPr>
          <p:nvPr>
            <p:custDataLst>
              <p:tags r:id="rId8"/>
            </p:custDataLst>
          </p:nvPr>
        </p:nvSpPr>
        <p:spPr bwMode="auto">
          <a:xfrm>
            <a:off x="6616833" y="250408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350">
              <a:solidFill>
                <a:schemeClr val="dk1"/>
              </a:solidFill>
            </a:endParaRPr>
          </a:p>
        </p:txBody>
      </p:sp>
      <p:sp>
        <p:nvSpPr>
          <p:cNvPr id="13" name="任意多边形 21"/>
          <p:cNvSpPr/>
          <p:nvPr>
            <p:custDataLst>
              <p:tags r:id="rId9"/>
            </p:custDataLst>
          </p:nvPr>
        </p:nvSpPr>
        <p:spPr>
          <a:xfrm>
            <a:off x="3583465" y="264077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endParaRPr>
          </a:p>
        </p:txBody>
      </p:sp>
      <p:sp>
        <p:nvSpPr>
          <p:cNvPr id="62" name="文本框 61"/>
          <p:cNvSpPr txBox="1"/>
          <p:nvPr>
            <p:custDataLst>
              <p:tags r:id="rId10"/>
            </p:custDataLst>
          </p:nvPr>
        </p:nvSpPr>
        <p:spPr>
          <a:xfrm>
            <a:off x="3743492" y="2442643"/>
            <a:ext cx="610103" cy="392447"/>
          </a:xfrm>
          <a:prstGeom prst="rect">
            <a:avLst/>
          </a:prstGeom>
          <a:noFill/>
        </p:spPr>
        <p:txBody>
          <a:bodyPr wrap="square" rtlCol="0">
            <a:normAutofit lnSpcReduction="20000"/>
          </a:bodyPr>
          <a:p>
            <a:pPr algn="ctr" fontAlgn="auto"/>
            <a:r>
              <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2.</a:t>
            </a:r>
            <a:endPar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9" name="矩形 8"/>
          <p:cNvSpPr/>
          <p:nvPr>
            <p:custDataLst>
              <p:tags r:id="rId11"/>
            </p:custDataLst>
          </p:nvPr>
        </p:nvSpPr>
        <p:spPr>
          <a:xfrm>
            <a:off x="4118793" y="2444548"/>
            <a:ext cx="2728079" cy="391495"/>
          </a:xfrm>
          <a:prstGeom prst="rect">
            <a:avLst/>
          </a:prstGeom>
        </p:spPr>
        <p:txBody>
          <a:bodyPr wrap="square">
            <a:normAutofit fontScale="60000"/>
          </a:bodyPr>
          <a:p>
            <a:pPr marL="0" lvl="0" indent="0" algn="ctr">
              <a:lnSpc>
                <a:spcPct val="100000"/>
              </a:lnSpc>
              <a:spcBef>
                <a:spcPts val="0"/>
              </a:spcBef>
              <a:spcAft>
                <a:spcPts val="0"/>
              </a:spcAft>
              <a:buSzPct val="100000"/>
              <a:buNone/>
            </a:pPr>
            <a:r>
              <a:rPr lang="zh-CN" altLang="en-US"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云计算——大数据的计算</a:t>
            </a:r>
            <a:endParaRPr lang="zh-CN" altLang="en-US"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5" name="Freeform 34"/>
          <p:cNvSpPr>
            <a:spLocks noEditPoints="1"/>
          </p:cNvSpPr>
          <p:nvPr>
            <p:custDataLst>
              <p:tags r:id="rId12"/>
            </p:custDataLst>
          </p:nvPr>
        </p:nvSpPr>
        <p:spPr bwMode="auto">
          <a:xfrm>
            <a:off x="6608260" y="3262305"/>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350">
              <a:solidFill>
                <a:schemeClr val="dk1"/>
              </a:solidFill>
            </a:endParaRPr>
          </a:p>
        </p:txBody>
      </p:sp>
      <p:sp>
        <p:nvSpPr>
          <p:cNvPr id="16" name="任意多边形 24"/>
          <p:cNvSpPr/>
          <p:nvPr>
            <p:custDataLst>
              <p:tags r:id="rId13"/>
            </p:custDataLst>
          </p:nvPr>
        </p:nvSpPr>
        <p:spPr>
          <a:xfrm>
            <a:off x="3574892" y="3398995"/>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endParaRPr>
          </a:p>
        </p:txBody>
      </p:sp>
      <p:sp>
        <p:nvSpPr>
          <p:cNvPr id="14" name="文本框 13"/>
          <p:cNvSpPr txBox="1"/>
          <p:nvPr>
            <p:custDataLst>
              <p:tags r:id="rId14"/>
            </p:custDataLst>
          </p:nvPr>
        </p:nvSpPr>
        <p:spPr>
          <a:xfrm>
            <a:off x="3743492" y="3202771"/>
            <a:ext cx="610103" cy="392447"/>
          </a:xfrm>
          <a:prstGeom prst="rect">
            <a:avLst/>
          </a:prstGeom>
          <a:noFill/>
        </p:spPr>
        <p:txBody>
          <a:bodyPr wrap="square" rtlCol="0">
            <a:normAutofit lnSpcReduction="20000"/>
          </a:bodyPr>
          <a:p>
            <a:pPr algn="ctr" fontAlgn="auto"/>
            <a:r>
              <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3.</a:t>
            </a:r>
            <a:endPar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6" name="矩形 65"/>
          <p:cNvSpPr/>
          <p:nvPr>
            <p:custDataLst>
              <p:tags r:id="rId15"/>
            </p:custDataLst>
          </p:nvPr>
        </p:nvSpPr>
        <p:spPr>
          <a:xfrm>
            <a:off x="4118793" y="3177529"/>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1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云计算发展现状</a:t>
            </a:r>
            <a:endParaRPr lang="zh-CN" altLang="en-US" sz="11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8" name="Freeform 34"/>
          <p:cNvSpPr>
            <a:spLocks noEditPoints="1"/>
          </p:cNvSpPr>
          <p:nvPr>
            <p:custDataLst>
              <p:tags r:id="rId16"/>
            </p:custDataLst>
          </p:nvPr>
        </p:nvSpPr>
        <p:spPr bwMode="auto">
          <a:xfrm>
            <a:off x="6602545" y="4015289"/>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350">
              <a:solidFill>
                <a:schemeClr val="dk1"/>
              </a:solidFill>
            </a:endParaRPr>
          </a:p>
        </p:txBody>
      </p:sp>
      <p:sp>
        <p:nvSpPr>
          <p:cNvPr id="19" name="任意多边形 27"/>
          <p:cNvSpPr/>
          <p:nvPr>
            <p:custDataLst>
              <p:tags r:id="rId17"/>
            </p:custDataLst>
          </p:nvPr>
        </p:nvSpPr>
        <p:spPr>
          <a:xfrm>
            <a:off x="3569177" y="4151979"/>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endParaRPr>
          </a:p>
        </p:txBody>
      </p:sp>
      <p:sp>
        <p:nvSpPr>
          <p:cNvPr id="17" name="文本框 16"/>
          <p:cNvSpPr txBox="1"/>
          <p:nvPr>
            <p:custDataLst>
              <p:tags r:id="rId18"/>
            </p:custDataLst>
          </p:nvPr>
        </p:nvSpPr>
        <p:spPr>
          <a:xfrm>
            <a:off x="3743492" y="3955755"/>
            <a:ext cx="610103" cy="392447"/>
          </a:xfrm>
          <a:prstGeom prst="rect">
            <a:avLst/>
          </a:prstGeom>
          <a:noFill/>
        </p:spPr>
        <p:txBody>
          <a:bodyPr wrap="square" rtlCol="0">
            <a:normAutofit lnSpcReduction="20000"/>
          </a:bodyPr>
          <a:p>
            <a:pPr algn="ctr" fontAlgn="auto"/>
            <a:r>
              <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4.</a:t>
            </a:r>
            <a:endPar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7" name="矩形 66"/>
          <p:cNvSpPr/>
          <p:nvPr>
            <p:custDataLst>
              <p:tags r:id="rId19"/>
            </p:custDataLst>
          </p:nvPr>
        </p:nvSpPr>
        <p:spPr>
          <a:xfrm>
            <a:off x="4118793" y="393575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1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云计算实现机制</a:t>
            </a:r>
            <a:endParaRPr lang="zh-CN" altLang="en-US" sz="11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20" name="Freeform 34"/>
          <p:cNvSpPr>
            <a:spLocks noEditPoints="1"/>
          </p:cNvSpPr>
          <p:nvPr>
            <p:custDataLst>
              <p:tags r:id="rId20"/>
            </p:custDataLst>
          </p:nvPr>
        </p:nvSpPr>
        <p:spPr bwMode="auto">
          <a:xfrm>
            <a:off x="6606355" y="477351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350">
              <a:solidFill>
                <a:schemeClr val="dk1"/>
              </a:solidFill>
            </a:endParaRPr>
          </a:p>
        </p:txBody>
      </p:sp>
      <p:sp>
        <p:nvSpPr>
          <p:cNvPr id="21" name="任意多边形 24"/>
          <p:cNvSpPr/>
          <p:nvPr>
            <p:custDataLst>
              <p:tags r:id="rId21"/>
            </p:custDataLst>
          </p:nvPr>
        </p:nvSpPr>
        <p:spPr>
          <a:xfrm>
            <a:off x="3572987" y="491020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endParaRPr>
          </a:p>
        </p:txBody>
      </p:sp>
      <p:sp>
        <p:nvSpPr>
          <p:cNvPr id="22" name="文本框 21"/>
          <p:cNvSpPr txBox="1"/>
          <p:nvPr>
            <p:custDataLst>
              <p:tags r:id="rId22"/>
            </p:custDataLst>
          </p:nvPr>
        </p:nvSpPr>
        <p:spPr>
          <a:xfrm>
            <a:off x="3741587" y="4713978"/>
            <a:ext cx="610103" cy="392447"/>
          </a:xfrm>
          <a:prstGeom prst="rect">
            <a:avLst/>
          </a:prstGeom>
          <a:noFill/>
        </p:spPr>
        <p:txBody>
          <a:bodyPr wrap="square" rtlCol="0">
            <a:normAutofit lnSpcReduction="20000"/>
          </a:bodyPr>
          <a:p>
            <a:pPr algn="ctr" fontAlgn="auto"/>
            <a:r>
              <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5.</a:t>
            </a:r>
            <a:endParaRPr lang="en-US" altLang="zh-CN" sz="2100"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23" name="矩形 22"/>
          <p:cNvSpPr/>
          <p:nvPr>
            <p:custDataLst>
              <p:tags r:id="rId23"/>
            </p:custDataLst>
          </p:nvPr>
        </p:nvSpPr>
        <p:spPr>
          <a:xfrm>
            <a:off x="4116888" y="4688736"/>
            <a:ext cx="2728079" cy="391495"/>
          </a:xfrm>
          <a:prstGeom prst="rect">
            <a:avLst/>
          </a:prstGeom>
        </p:spPr>
        <p:txBody>
          <a:bodyPr wrap="square">
            <a:normAutofit fontScale="60000"/>
          </a:bodyPr>
          <a:p>
            <a:pPr marL="0" lvl="0" indent="0" algn="ctr">
              <a:lnSpc>
                <a:spcPct val="100000"/>
              </a:lnSpc>
              <a:spcBef>
                <a:spcPts val="0"/>
              </a:spcBef>
              <a:spcAft>
                <a:spcPts val="0"/>
              </a:spcAft>
              <a:buSzPct val="100000"/>
              <a:buNone/>
            </a:pPr>
            <a:r>
              <a:rPr lang="zh-CN" altLang="en-US"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云计算压倒性的成本优势</a:t>
            </a:r>
            <a:endParaRPr lang="zh-CN" altLang="en-US"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Tree>
    <p:custDataLst>
      <p:tags r:id="rId24"/>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1"/>
            </p:custDataLst>
          </p:nvPr>
        </p:nvGrpSpPr>
        <p:grpSpPr>
          <a:xfrm>
            <a:off x="8274123" y="5734295"/>
            <a:ext cx="638352" cy="908209"/>
            <a:chOff x="1289955" y="1628061"/>
            <a:chExt cx="3941631" cy="5174701"/>
          </a:xfrm>
        </p:grpSpPr>
        <p:sp>
          <p:nvSpPr>
            <p:cNvPr id="8"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10" name="组 13"/>
            <p:cNvGrpSpPr/>
            <p:nvPr/>
          </p:nvGrpSpPr>
          <p:grpSpPr>
            <a:xfrm>
              <a:off x="1289955" y="1628061"/>
              <a:ext cx="2187025" cy="2569107"/>
              <a:chOff x="5943842" y="1013911"/>
              <a:chExt cx="2187025" cy="2569107"/>
            </a:xfrm>
          </p:grpSpPr>
          <p:sp>
            <p:nvSpPr>
              <p:cNvPr id="13"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4"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11" name="矩形 10"/>
          <p:cNvSpPr/>
          <p:nvPr>
            <p:custDataLst>
              <p:tags r:id="rId11"/>
            </p:custDataLst>
          </p:nvPr>
        </p:nvSpPr>
        <p:spPr>
          <a:xfrm>
            <a:off x="2506410" y="2708449"/>
            <a:ext cx="4134485" cy="1684020"/>
          </a:xfrm>
          <a:prstGeom prst="rect">
            <a:avLst/>
          </a:prstGeom>
        </p:spPr>
        <p:txBody>
          <a:bodyPr wrap="none">
            <a:spAutoFit/>
          </a:bodyPr>
          <a:lstStyle/>
          <a:p>
            <a:r>
              <a:rPr lang="en-US" altLang="zh-CN" sz="10350" kern="500" dirty="0">
                <a:solidFill>
                  <a:schemeClr val="dk1">
                    <a:lumMod val="65000"/>
                    <a:lumOff val="35000"/>
                  </a:schemeClr>
                </a:solidFill>
                <a:latin typeface="微软雅黑" panose="020B0503020204020204" pitchFamily="34" charset="-122"/>
                <a:ea typeface="微软雅黑" panose="020B0503020204020204" pitchFamily="34" charset="-122"/>
              </a:rPr>
              <a:t>G=f(x)</a:t>
            </a:r>
            <a:endParaRPr lang="en-US" altLang="zh-CN" sz="10350" kern="500" dirty="0">
              <a:solidFill>
                <a:schemeClr val="dk1">
                  <a:lumMod val="65000"/>
                  <a:lumOff val="35000"/>
                </a:schemeClr>
              </a:solidFill>
              <a:latin typeface="微软雅黑" panose="020B0503020204020204" pitchFamily="34" charset="-122"/>
              <a:ea typeface="微软雅黑" panose="020B0503020204020204" pitchFamily="34" charset="-122"/>
            </a:endParaRPr>
          </a:p>
        </p:txBody>
      </p:sp>
      <p:sp>
        <p:nvSpPr>
          <p:cNvPr id="3" name="矩形 2"/>
          <p:cNvSpPr/>
          <p:nvPr>
            <p:custDataLst>
              <p:tags r:id="rId12"/>
            </p:custDataLst>
          </p:nvPr>
        </p:nvSpPr>
        <p:spPr>
          <a:xfrm>
            <a:off x="3156226" y="1646865"/>
            <a:ext cx="2849880" cy="414020"/>
          </a:xfrm>
          <a:prstGeom prst="rect">
            <a:avLst/>
          </a:prstGeom>
          <a:solidFill>
            <a:schemeClr val="accent5">
              <a:lumMod val="60000"/>
              <a:lumOff val="40000"/>
            </a:schemeClr>
          </a:solidFill>
        </p:spPr>
        <p:txBody>
          <a:bodyPr wrap="none">
            <a:spAutoFit/>
          </a:bodyPr>
          <a:lstStyle/>
          <a:p>
            <a:r>
              <a:rPr lang="zh-CN" altLang="en-US" sz="2100" dirty="0">
                <a:solidFill>
                  <a:schemeClr val="lt1"/>
                </a:solidFill>
                <a:latin typeface="微软雅黑" panose="020B0503020204020204" pitchFamily="34" charset="-122"/>
                <a:ea typeface="微软雅黑" panose="020B0503020204020204" pitchFamily="34" charset="-122"/>
              </a:rPr>
              <a:t>大数据与云计算的关系</a:t>
            </a:r>
            <a:endParaRPr lang="zh-CN" altLang="en-US" sz="2100" dirty="0">
              <a:solidFill>
                <a:schemeClr val="lt1"/>
              </a:solidFill>
              <a:latin typeface="微软雅黑" panose="020B0503020204020204" pitchFamily="34" charset="-122"/>
              <a:ea typeface="微软雅黑" panose="020B0503020204020204" pitchFamily="34" charset="-122"/>
            </a:endParaRPr>
          </a:p>
        </p:txBody>
      </p:sp>
      <p:cxnSp>
        <p:nvCxnSpPr>
          <p:cNvPr id="5" name="直接连接符 4"/>
          <p:cNvCxnSpPr/>
          <p:nvPr>
            <p:custDataLst>
              <p:tags r:id="rId13"/>
            </p:custDataLst>
          </p:nvPr>
        </p:nvCxnSpPr>
        <p:spPr>
          <a:xfrm flipH="1">
            <a:off x="2109908" y="4073341"/>
            <a:ext cx="661601" cy="631168"/>
          </a:xfrm>
          <a:prstGeom prst="line">
            <a:avLst/>
          </a:prstGeom>
          <a:ln w="28575">
            <a:solidFill>
              <a:schemeClr val="accent5">
                <a:lumMod val="60000"/>
                <a:lumOff val="4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2" name="圆角矩形 11"/>
          <p:cNvSpPr/>
          <p:nvPr>
            <p:custDataLst>
              <p:tags r:id="rId14"/>
            </p:custDataLst>
          </p:nvPr>
        </p:nvSpPr>
        <p:spPr>
          <a:xfrm>
            <a:off x="1102601" y="4835671"/>
            <a:ext cx="1760342" cy="431339"/>
          </a:xfrm>
          <a:prstGeom prst="roundRect">
            <a:avLst/>
          </a:prstGeom>
          <a:solidFill>
            <a:schemeClr val="accent2"/>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100" kern="500" dirty="0">
                <a:solidFill>
                  <a:schemeClr val="lt1"/>
                </a:solidFill>
                <a:latin typeface="微软雅黑" panose="020B0503020204020204" pitchFamily="34" charset="-122"/>
                <a:ea typeface="微软雅黑" panose="020B0503020204020204" pitchFamily="34" charset="-122"/>
                <a:cs typeface="Times New Roman" panose="02020603050405020304" pitchFamily="18" charset="0"/>
              </a:rPr>
              <a:t>我们的目标</a:t>
            </a:r>
            <a:endParaRPr lang="zh-CN" altLang="zh-CN" sz="2100" kern="500" dirty="0">
              <a:solidFill>
                <a:schemeClr val="lt1"/>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18" name="直接连接符 17"/>
          <p:cNvCxnSpPr/>
          <p:nvPr>
            <p:custDataLst>
              <p:tags r:id="rId15"/>
            </p:custDataLst>
          </p:nvPr>
        </p:nvCxnSpPr>
        <p:spPr>
          <a:xfrm flipH="1">
            <a:off x="4702762" y="4071422"/>
            <a:ext cx="1787" cy="631168"/>
          </a:xfrm>
          <a:prstGeom prst="line">
            <a:avLst/>
          </a:prstGeom>
          <a:ln w="28575">
            <a:solidFill>
              <a:schemeClr val="accent5">
                <a:lumMod val="60000"/>
                <a:lumOff val="4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0" name="圆角矩形 19"/>
          <p:cNvSpPr/>
          <p:nvPr>
            <p:custDataLst>
              <p:tags r:id="rId16"/>
            </p:custDataLst>
          </p:nvPr>
        </p:nvSpPr>
        <p:spPr>
          <a:xfrm>
            <a:off x="3824377" y="4835671"/>
            <a:ext cx="1760342" cy="431339"/>
          </a:xfrm>
          <a:prstGeom prst="roundRect">
            <a:avLst/>
          </a:prstGeom>
          <a:solidFill>
            <a:schemeClr val="accent2"/>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100" kern="500" dirty="0">
                <a:solidFill>
                  <a:schemeClr val="lt1"/>
                </a:solidFill>
                <a:latin typeface="微软雅黑" panose="020B0503020204020204" pitchFamily="34" charset="-122"/>
                <a:ea typeface="微软雅黑" panose="020B0503020204020204" pitchFamily="34" charset="-122"/>
                <a:cs typeface="Times New Roman" panose="02020603050405020304" pitchFamily="18" charset="0"/>
              </a:rPr>
              <a:t>云计算</a:t>
            </a:r>
            <a:endParaRPr lang="zh-CN" altLang="en-US" sz="2100" kern="500" dirty="0">
              <a:solidFill>
                <a:schemeClr val="lt1"/>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21" name="直接连接符 20"/>
          <p:cNvCxnSpPr/>
          <p:nvPr>
            <p:custDataLst>
              <p:tags r:id="rId17"/>
            </p:custDataLst>
          </p:nvPr>
        </p:nvCxnSpPr>
        <p:spPr>
          <a:xfrm>
            <a:off x="5764337" y="4073341"/>
            <a:ext cx="736476" cy="629249"/>
          </a:xfrm>
          <a:prstGeom prst="line">
            <a:avLst/>
          </a:prstGeom>
          <a:ln w="28575">
            <a:solidFill>
              <a:schemeClr val="accent5">
                <a:lumMod val="60000"/>
                <a:lumOff val="4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3" name="圆角矩形 22"/>
          <p:cNvSpPr/>
          <p:nvPr>
            <p:custDataLst>
              <p:tags r:id="rId18"/>
            </p:custDataLst>
          </p:nvPr>
        </p:nvSpPr>
        <p:spPr>
          <a:xfrm>
            <a:off x="6453880" y="4835671"/>
            <a:ext cx="1760342" cy="431339"/>
          </a:xfrm>
          <a:prstGeom prst="roundRect">
            <a:avLst/>
          </a:prstGeom>
          <a:solidFill>
            <a:schemeClr val="accent2"/>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100" kern="500" dirty="0">
                <a:solidFill>
                  <a:schemeClr val="lt1"/>
                </a:solidFill>
                <a:latin typeface="微软雅黑" panose="020B0503020204020204" pitchFamily="34" charset="-122"/>
                <a:ea typeface="微软雅黑" panose="020B0503020204020204" pitchFamily="34" charset="-122"/>
                <a:cs typeface="Times New Roman" panose="02020603050405020304" pitchFamily="18" charset="0"/>
              </a:rPr>
              <a:t>大数据</a:t>
            </a:r>
            <a:endParaRPr lang="zh-CN" altLang="en-US" sz="2100" kern="500" dirty="0">
              <a:solidFill>
                <a:schemeClr val="lt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9" name="任意多边形 18"/>
          <p:cNvSpPr/>
          <p:nvPr>
            <p:custDataLst>
              <p:tags r:id="rId19"/>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2" name="任意多边形 21"/>
          <p:cNvSpPr/>
          <p:nvPr>
            <p:custDataLst>
              <p:tags r:id="rId20"/>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4" name="任意多边形 23"/>
          <p:cNvSpPr/>
          <p:nvPr>
            <p:custDataLst>
              <p:tags r:id="rId21"/>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9" name="文本框 28"/>
          <p:cNvSpPr txBox="1"/>
          <p:nvPr>
            <p:custDataLst>
              <p:tags r:id="rId22"/>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 name="文本框 6"/>
          <p:cNvSpPr txBox="1"/>
          <p:nvPr/>
        </p:nvSpPr>
        <p:spPr>
          <a:xfrm>
            <a:off x="452233" y="156514"/>
            <a:ext cx="396494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1.2</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a:t>
            </a:r>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大数据的计算</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灯片编号占位符 1"/>
          <p:cNvSpPr>
            <a:spLocks noGrp="1"/>
          </p:cNvSpPr>
          <p:nvPr>
            <p:ph type="sldNum" sz="quarter" idx="12"/>
            <p:custDataLst>
              <p:tags r:id="rId23"/>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24"/>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组合 20"/>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pic>
        <p:nvPicPr>
          <p:cNvPr id="4" name="图片 3"/>
          <p:cNvPicPr>
            <a:picLocks noChangeAspect="1"/>
          </p:cNvPicPr>
          <p:nvPr/>
        </p:nvPicPr>
        <p:blipFill>
          <a:blip r:embed="rId11"/>
          <a:stretch>
            <a:fillRect/>
          </a:stretch>
        </p:blipFill>
        <p:spPr>
          <a:xfrm>
            <a:off x="491490" y="379730"/>
            <a:ext cx="8145780" cy="6097905"/>
          </a:xfrm>
          <a:prstGeom prst="rect">
            <a:avLst/>
          </a:prstGeom>
        </p:spPr>
      </p:pic>
      <p:sp>
        <p:nvSpPr>
          <p:cNvPr id="5" name="矩形 4"/>
          <p:cNvSpPr/>
          <p:nvPr/>
        </p:nvSpPr>
        <p:spPr>
          <a:xfrm>
            <a:off x="3913311" y="1935058"/>
            <a:ext cx="1954530" cy="414020"/>
          </a:xfrm>
          <a:prstGeom prst="rect">
            <a:avLst/>
          </a:prstGeom>
          <a:noFill/>
        </p:spPr>
        <p:txBody>
          <a:bodyPr wrap="none">
            <a:spAutoFit/>
          </a:bodyPr>
          <a:lstStyle/>
          <a:p>
            <a:r>
              <a:rPr lang="zh-CN" altLang="en-US" sz="2100" spc="225" dirty="0">
                <a:solidFill>
                  <a:schemeClr val="bg1"/>
                </a:solidFill>
                <a:latin typeface="微软雅黑" panose="020B0503020204020204" pitchFamily="34" charset="-122"/>
                <a:ea typeface="微软雅黑" panose="020B0503020204020204" pitchFamily="34" charset="-122"/>
              </a:rPr>
              <a:t>云计算长定义</a:t>
            </a:r>
            <a:endParaRPr lang="zh-CN" altLang="en-US" sz="2100" spc="225"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954656" y="4174872"/>
            <a:ext cx="1954530" cy="414020"/>
          </a:xfrm>
          <a:prstGeom prst="rect">
            <a:avLst/>
          </a:prstGeom>
          <a:noFill/>
        </p:spPr>
        <p:txBody>
          <a:bodyPr wrap="none">
            <a:spAutoFit/>
          </a:bodyPr>
          <a:lstStyle/>
          <a:p>
            <a:r>
              <a:rPr lang="zh-CN" altLang="en-US" sz="2100" spc="225" dirty="0">
                <a:solidFill>
                  <a:schemeClr val="bg1"/>
                </a:solidFill>
                <a:latin typeface="微软雅黑" panose="020B0503020204020204" pitchFamily="34" charset="-122"/>
                <a:ea typeface="微软雅黑" panose="020B0503020204020204" pitchFamily="34" charset="-122"/>
              </a:rPr>
              <a:t>云计算短定义</a:t>
            </a:r>
            <a:endParaRPr lang="zh-CN" altLang="en-US" sz="2100" spc="225"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custDataLst>
              <p:tags r:id="rId12"/>
            </p:custDataLst>
          </p:nvPr>
        </p:nvSpPr>
        <p:spPr>
          <a:xfrm>
            <a:off x="3636311" y="2327474"/>
            <a:ext cx="5157645" cy="1129665"/>
          </a:xfrm>
          <a:prstGeom prst="rect">
            <a:avLst/>
          </a:prstGeom>
        </p:spPr>
        <p:txBody>
          <a:bodyPr wrap="square">
            <a:spAutoFit/>
          </a:bodyPr>
          <a:lstStyle/>
          <a:p>
            <a:pPr>
              <a:lnSpc>
                <a:spcPct val="150000"/>
              </a:lnSpc>
            </a:pPr>
            <a:r>
              <a:rPr lang="zh-CN" altLang="en-US" sz="1500" spc="225" dirty="0">
                <a:solidFill>
                  <a:schemeClr val="bg1"/>
                </a:solidFill>
                <a:latin typeface="微软雅黑" panose="020B0503020204020204" pitchFamily="34" charset="-122"/>
                <a:ea typeface="微软雅黑" panose="020B0503020204020204" pitchFamily="34" charset="-122"/>
              </a:rPr>
              <a:t>云计算是一种商业计算模型。它将计算任务分布在大量计算机构成的资源池上，使各种应用系统能够根据需要获取计算力、存储空间和信息服务。</a:t>
            </a:r>
            <a:endParaRPr lang="zh-CN" altLang="en-US" sz="1500" spc="225" dirty="0">
              <a:solidFill>
                <a:schemeClr val="bg1"/>
              </a:solidFill>
              <a:latin typeface="微软雅黑" panose="020B0503020204020204" pitchFamily="34" charset="-122"/>
              <a:ea typeface="微软雅黑" panose="020B0503020204020204" pitchFamily="34" charset="-122"/>
            </a:endParaRPr>
          </a:p>
        </p:txBody>
      </p:sp>
      <p:sp>
        <p:nvSpPr>
          <p:cNvPr id="8" name="椭圆 7"/>
          <p:cNvSpPr/>
          <p:nvPr>
            <p:custDataLst>
              <p:tags r:id="rId13"/>
            </p:custDataLst>
          </p:nvPr>
        </p:nvSpPr>
        <p:spPr>
          <a:xfrm>
            <a:off x="3744685" y="2046953"/>
            <a:ext cx="168626" cy="168626"/>
          </a:xfrm>
          <a:prstGeom prst="ellipse">
            <a:avLst/>
          </a:prstGeom>
          <a:solidFill>
            <a:srgbClr val="C2E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9" name="椭圆 8"/>
          <p:cNvSpPr/>
          <p:nvPr>
            <p:custDataLst>
              <p:tags r:id="rId14"/>
            </p:custDataLst>
          </p:nvPr>
        </p:nvSpPr>
        <p:spPr>
          <a:xfrm>
            <a:off x="3744685" y="4279754"/>
            <a:ext cx="168626" cy="168626"/>
          </a:xfrm>
          <a:prstGeom prst="ellipse">
            <a:avLst/>
          </a:prstGeom>
          <a:solidFill>
            <a:srgbClr val="C2E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15"/>
            </p:custDataLst>
          </p:nvPr>
        </p:nvSpPr>
        <p:spPr>
          <a:xfrm>
            <a:off x="3636312" y="4567287"/>
            <a:ext cx="4840939" cy="783590"/>
          </a:xfrm>
          <a:prstGeom prst="rect">
            <a:avLst/>
          </a:prstGeom>
        </p:spPr>
        <p:txBody>
          <a:bodyPr wrap="square">
            <a:spAutoFit/>
          </a:bodyPr>
          <a:lstStyle/>
          <a:p>
            <a:pPr>
              <a:lnSpc>
                <a:spcPct val="150000"/>
              </a:lnSpc>
            </a:pPr>
            <a:r>
              <a:rPr lang="zh-CN" altLang="en-US" sz="1500" spc="225" dirty="0">
                <a:solidFill>
                  <a:schemeClr val="bg1"/>
                </a:solidFill>
                <a:latin typeface="微软雅黑" panose="020B0503020204020204" pitchFamily="34" charset="-122"/>
                <a:ea typeface="微软雅黑" panose="020B0503020204020204" pitchFamily="34" charset="-122"/>
              </a:rPr>
              <a:t>云计算是通过网络按需提供可动态伸缩的廉价计算服务。</a:t>
            </a:r>
            <a:endParaRPr lang="zh-CN" altLang="en-US" sz="1500" spc="225" dirty="0">
              <a:solidFill>
                <a:schemeClr val="bg1"/>
              </a:solidFill>
              <a:latin typeface="微软雅黑" panose="020B0503020204020204" pitchFamily="34" charset="-122"/>
              <a:ea typeface="微软雅黑" panose="020B0503020204020204" pitchFamily="34" charset="-122"/>
            </a:endParaRPr>
          </a:p>
        </p:txBody>
      </p:sp>
    </p:spTree>
    <p:custDataLst>
      <p:tags r:id="rId16"/>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 name="组合 3"/>
          <p:cNvGrpSpPr/>
          <p:nvPr userDrawn="1">
            <p:custDataLst>
              <p:tags r:id="rId1"/>
            </p:custDataLst>
          </p:nvPr>
        </p:nvGrpSpPr>
        <p:grpSpPr>
          <a:xfrm>
            <a:off x="8274123" y="5734295"/>
            <a:ext cx="638352" cy="908209"/>
            <a:chOff x="1289955" y="1628061"/>
            <a:chExt cx="3941631" cy="5174701"/>
          </a:xfrm>
        </p:grpSpPr>
        <p:sp>
          <p:nvSpPr>
            <p:cNvPr id="5"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6"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7"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21" name="矩形 20"/>
          <p:cNvSpPr/>
          <p:nvPr>
            <p:custDataLst>
              <p:tags r:id="rId11"/>
            </p:custDataLst>
          </p:nvPr>
        </p:nvSpPr>
        <p:spPr>
          <a:xfrm>
            <a:off x="452231" y="1575292"/>
            <a:ext cx="8332541" cy="3916551"/>
          </a:xfrm>
          <a:prstGeom prst="rect">
            <a:avLst/>
          </a:prstGeom>
          <a:no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rotWithShape="1">
          <a:blip r:embed="rId12" cstate="print">
            <a:extLst>
              <a:ext uri="{28A0092B-C50C-407E-A947-70E740481C1C}">
                <a14:useLocalDpi xmlns:a14="http://schemas.microsoft.com/office/drawing/2010/main" val="0"/>
              </a:ext>
            </a:extLst>
          </a:blip>
          <a:srcRect b="6819"/>
          <a:stretch>
            <a:fillRect/>
          </a:stretch>
        </p:blipFill>
        <p:spPr>
          <a:xfrm>
            <a:off x="617855" y="1851660"/>
            <a:ext cx="2723515" cy="1692910"/>
          </a:xfrm>
          <a:prstGeom prst="rect">
            <a:avLst/>
          </a:prstGeom>
        </p:spPr>
      </p:pic>
      <p:pic>
        <p:nvPicPr>
          <p:cNvPr id="14" name="图片 1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387725" y="1851660"/>
            <a:ext cx="2799715" cy="1694815"/>
          </a:xfrm>
          <a:prstGeom prst="rect">
            <a:avLst/>
          </a:prstGeom>
        </p:spPr>
      </p:pic>
      <p:pic>
        <p:nvPicPr>
          <p:cNvPr id="15" name="图片 14"/>
          <p:cNvPicPr>
            <a:picLocks noChangeAspect="1"/>
          </p:cNvPicPr>
          <p:nvPr/>
        </p:nvPicPr>
        <p:blipFill>
          <a:blip r:embed="rId14"/>
          <a:stretch>
            <a:fillRect/>
          </a:stretch>
        </p:blipFill>
        <p:spPr>
          <a:xfrm>
            <a:off x="6251575" y="1843405"/>
            <a:ext cx="2429510" cy="1700530"/>
          </a:xfrm>
          <a:prstGeom prst="rect">
            <a:avLst/>
          </a:prstGeom>
        </p:spPr>
      </p:pic>
      <p:pic>
        <p:nvPicPr>
          <p:cNvPr id="16" name="图片 15"/>
          <p:cNvPicPr>
            <a:picLocks noChangeAspect="1"/>
          </p:cNvPicPr>
          <p:nvPr/>
        </p:nvPicPr>
        <p:blipFill>
          <a:blip r:embed="rId15"/>
          <a:stretch>
            <a:fillRect/>
          </a:stretch>
        </p:blipFill>
        <p:spPr>
          <a:xfrm>
            <a:off x="616585" y="3577590"/>
            <a:ext cx="1917700" cy="1783715"/>
          </a:xfrm>
          <a:prstGeom prst="rect">
            <a:avLst/>
          </a:prstGeom>
        </p:spPr>
      </p:pic>
      <p:pic>
        <p:nvPicPr>
          <p:cNvPr id="17" name="图片 16"/>
          <p:cNvPicPr>
            <a:picLocks noChangeAspect="1"/>
          </p:cNvPicPr>
          <p:nvPr/>
        </p:nvPicPr>
        <p:blipFill rotWithShape="1">
          <a:blip r:embed="rId16"/>
          <a:srcRect l="5554" r="6943" b="11198"/>
          <a:stretch>
            <a:fillRect/>
          </a:stretch>
        </p:blipFill>
        <p:spPr>
          <a:xfrm>
            <a:off x="2590800" y="3583940"/>
            <a:ext cx="2559050" cy="1778000"/>
          </a:xfrm>
          <a:prstGeom prst="rect">
            <a:avLst/>
          </a:prstGeom>
        </p:spPr>
      </p:pic>
      <p:pic>
        <p:nvPicPr>
          <p:cNvPr id="18" name="图片 17"/>
          <p:cNvPicPr>
            <a:picLocks noChangeAspect="1"/>
          </p:cNvPicPr>
          <p:nvPr/>
        </p:nvPicPr>
        <p:blipFill rotWithShape="1">
          <a:blip r:embed="rId17"/>
          <a:srcRect l="7409" t="11636" r="4762"/>
          <a:stretch>
            <a:fillRect/>
          </a:stretch>
        </p:blipFill>
        <p:spPr>
          <a:xfrm>
            <a:off x="5191760" y="3583940"/>
            <a:ext cx="1797685" cy="1778000"/>
          </a:xfrm>
          <a:prstGeom prst="rect">
            <a:avLst/>
          </a:prstGeom>
        </p:spPr>
      </p:pic>
      <p:pic>
        <p:nvPicPr>
          <p:cNvPr id="19" name="图片 18"/>
          <p:cNvPicPr>
            <a:picLocks noChangeAspect="1"/>
          </p:cNvPicPr>
          <p:nvPr/>
        </p:nvPicPr>
        <p:blipFill rotWithShape="1">
          <a:blip r:embed="rId18"/>
          <a:srcRect l="15625" r="13000"/>
          <a:stretch>
            <a:fillRect/>
          </a:stretch>
        </p:blipFill>
        <p:spPr>
          <a:xfrm>
            <a:off x="7040245" y="3583940"/>
            <a:ext cx="1619885" cy="1790700"/>
          </a:xfrm>
          <a:prstGeom prst="rect">
            <a:avLst/>
          </a:prstGeom>
        </p:spPr>
      </p:pic>
      <p:sp>
        <p:nvSpPr>
          <p:cNvPr id="11" name="矩形 10"/>
          <p:cNvSpPr/>
          <p:nvPr>
            <p:custDataLst>
              <p:tags r:id="rId19"/>
            </p:custDataLst>
          </p:nvPr>
        </p:nvSpPr>
        <p:spPr>
          <a:xfrm>
            <a:off x="3442769" y="1379084"/>
            <a:ext cx="2434590" cy="414020"/>
          </a:xfrm>
          <a:prstGeom prst="rect">
            <a:avLst/>
          </a:prstGeom>
          <a:solidFill>
            <a:schemeClr val="accent5">
              <a:lumMod val="60000"/>
              <a:lumOff val="40000"/>
            </a:schemeClr>
          </a:solidFill>
        </p:spPr>
        <p:txBody>
          <a:bodyPr wrap="none">
            <a:spAutoFit/>
          </a:bodyPr>
          <a:lstStyle/>
          <a:p>
            <a:r>
              <a:rPr lang="zh-CN" altLang="en-US" sz="2100"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云计算的</a:t>
            </a:r>
            <a:r>
              <a:rPr lang="en-US" altLang="zh-CN" sz="2100"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7</a:t>
            </a:r>
            <a:r>
              <a:rPr lang="zh-CN" altLang="en-US" sz="2100"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个特点</a:t>
            </a:r>
            <a:endParaRPr lang="zh-CN" altLang="en-US" sz="2100"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2" name="矩形 21"/>
          <p:cNvSpPr/>
          <p:nvPr>
            <p:custDataLst>
              <p:tags r:id="rId20"/>
            </p:custDataLst>
          </p:nvPr>
        </p:nvSpPr>
        <p:spPr>
          <a:xfrm>
            <a:off x="980440" y="2729865"/>
            <a:ext cx="1904365" cy="648970"/>
          </a:xfrm>
          <a:prstGeom prst="rect">
            <a:avLst/>
          </a:prstGeom>
          <a:solidFill>
            <a:schemeClr val="dk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9" name="矩形 28"/>
          <p:cNvSpPr/>
          <p:nvPr>
            <p:custDataLst>
              <p:tags r:id="rId21"/>
            </p:custDataLst>
          </p:nvPr>
        </p:nvSpPr>
        <p:spPr>
          <a:xfrm>
            <a:off x="1068070" y="2773680"/>
            <a:ext cx="1743075" cy="560705"/>
          </a:xfrm>
          <a:prstGeom prst="rect">
            <a:avLst/>
          </a:prstGeom>
          <a:noFill/>
          <a:ln>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4" name="文本框 23"/>
          <p:cNvSpPr txBox="1"/>
          <p:nvPr>
            <p:custDataLst>
              <p:tags r:id="rId22"/>
            </p:custDataLst>
          </p:nvPr>
        </p:nvSpPr>
        <p:spPr>
          <a:xfrm>
            <a:off x="1271905" y="2835275"/>
            <a:ext cx="1487170" cy="460375"/>
          </a:xfrm>
          <a:prstGeom prst="rect">
            <a:avLst/>
          </a:prstGeom>
          <a:noFill/>
        </p:spPr>
        <p:txBody>
          <a:bodyPr wrap="square" rtlCol="0">
            <a:spAutoFit/>
          </a:bodyPr>
          <a:lstStyle/>
          <a:p>
            <a:r>
              <a:rPr lang="zh-CN" altLang="en-US" sz="2400" b="1" dirty="0">
                <a:solidFill>
                  <a:schemeClr val="lt1"/>
                </a:solidFill>
                <a:latin typeface="微软雅黑" panose="020B0503020204020204" pitchFamily="34" charset="-122"/>
                <a:ea typeface="微软雅黑" panose="020B0503020204020204" pitchFamily="34" charset="-122"/>
              </a:rPr>
              <a:t>超大规模</a:t>
            </a:r>
            <a:endParaRPr lang="zh-CN" altLang="en-US" sz="2400" b="1" dirty="0">
              <a:solidFill>
                <a:schemeClr val="lt1"/>
              </a:solidFill>
              <a:latin typeface="微软雅黑" panose="020B0503020204020204" pitchFamily="34" charset="-122"/>
              <a:ea typeface="微软雅黑" panose="020B0503020204020204" pitchFamily="34" charset="-122"/>
            </a:endParaRPr>
          </a:p>
        </p:txBody>
      </p:sp>
      <p:sp>
        <p:nvSpPr>
          <p:cNvPr id="33" name="矩形 32"/>
          <p:cNvSpPr/>
          <p:nvPr>
            <p:custDataLst>
              <p:tags r:id="rId23"/>
            </p:custDataLst>
          </p:nvPr>
        </p:nvSpPr>
        <p:spPr>
          <a:xfrm>
            <a:off x="3851275" y="2729865"/>
            <a:ext cx="1904365" cy="648970"/>
          </a:xfrm>
          <a:prstGeom prst="rect">
            <a:avLst/>
          </a:prstGeom>
          <a:solidFill>
            <a:schemeClr val="dk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4" name="矩形 33"/>
          <p:cNvSpPr/>
          <p:nvPr>
            <p:custDataLst>
              <p:tags r:id="rId24"/>
            </p:custDataLst>
          </p:nvPr>
        </p:nvSpPr>
        <p:spPr>
          <a:xfrm>
            <a:off x="3938905" y="2773680"/>
            <a:ext cx="1743075" cy="560705"/>
          </a:xfrm>
          <a:prstGeom prst="rect">
            <a:avLst/>
          </a:prstGeom>
          <a:noFill/>
          <a:ln>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5" name="文本框 34"/>
          <p:cNvSpPr txBox="1"/>
          <p:nvPr>
            <p:custDataLst>
              <p:tags r:id="rId25"/>
            </p:custDataLst>
          </p:nvPr>
        </p:nvSpPr>
        <p:spPr>
          <a:xfrm>
            <a:off x="4207510" y="2826385"/>
            <a:ext cx="1487170" cy="460375"/>
          </a:xfrm>
          <a:prstGeom prst="rect">
            <a:avLst/>
          </a:prstGeom>
          <a:noFill/>
        </p:spPr>
        <p:txBody>
          <a:bodyPr wrap="square" rtlCol="0">
            <a:spAutoFit/>
          </a:bodyPr>
          <a:lstStyle/>
          <a:p>
            <a:r>
              <a:rPr lang="zh-CN" altLang="en-US" sz="24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虚 拟 化</a:t>
            </a:r>
            <a:endParaRPr lang="zh-CN" altLang="en-US" sz="24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7" name="矩形 36"/>
          <p:cNvSpPr/>
          <p:nvPr>
            <p:custDataLst>
              <p:tags r:id="rId26"/>
            </p:custDataLst>
          </p:nvPr>
        </p:nvSpPr>
        <p:spPr>
          <a:xfrm>
            <a:off x="6533515" y="2729865"/>
            <a:ext cx="1904365" cy="648970"/>
          </a:xfrm>
          <a:prstGeom prst="rect">
            <a:avLst/>
          </a:prstGeom>
          <a:solidFill>
            <a:schemeClr val="dk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8" name="矩形 37"/>
          <p:cNvSpPr/>
          <p:nvPr>
            <p:custDataLst>
              <p:tags r:id="rId27"/>
            </p:custDataLst>
          </p:nvPr>
        </p:nvSpPr>
        <p:spPr>
          <a:xfrm>
            <a:off x="6621145" y="2773680"/>
            <a:ext cx="1743075" cy="560705"/>
          </a:xfrm>
          <a:prstGeom prst="rect">
            <a:avLst/>
          </a:prstGeom>
          <a:noFill/>
          <a:ln>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9" name="文本框 38"/>
          <p:cNvSpPr txBox="1"/>
          <p:nvPr>
            <p:custDataLst>
              <p:tags r:id="rId28"/>
            </p:custDataLst>
          </p:nvPr>
        </p:nvSpPr>
        <p:spPr>
          <a:xfrm>
            <a:off x="6889750" y="2826385"/>
            <a:ext cx="1487170" cy="460375"/>
          </a:xfrm>
          <a:prstGeom prst="rect">
            <a:avLst/>
          </a:prstGeom>
          <a:noFill/>
        </p:spPr>
        <p:txBody>
          <a:bodyPr wrap="square" rtlCol="0">
            <a:spAutoFit/>
          </a:bodyPr>
          <a:lstStyle/>
          <a:p>
            <a:r>
              <a:rPr lang="zh-CN" altLang="en-US" sz="2400" b="1" dirty="0">
                <a:solidFill>
                  <a:schemeClr val="lt1"/>
                </a:solidFill>
                <a:latin typeface="微软雅黑" panose="020B0503020204020204" pitchFamily="34" charset="-122"/>
                <a:ea typeface="微软雅黑" panose="020B0503020204020204" pitchFamily="34" charset="-122"/>
              </a:rPr>
              <a:t>高可靠性</a:t>
            </a:r>
            <a:endParaRPr lang="zh-CN" altLang="en-US" sz="2400" b="1" dirty="0">
              <a:solidFill>
                <a:schemeClr val="lt1"/>
              </a:solidFill>
              <a:latin typeface="微软雅黑" panose="020B0503020204020204" pitchFamily="34" charset="-122"/>
              <a:ea typeface="微软雅黑" panose="020B0503020204020204" pitchFamily="34" charset="-122"/>
            </a:endParaRPr>
          </a:p>
        </p:txBody>
      </p:sp>
      <p:sp>
        <p:nvSpPr>
          <p:cNvPr id="41" name="矩形 40"/>
          <p:cNvSpPr/>
          <p:nvPr>
            <p:custDataLst>
              <p:tags r:id="rId29"/>
            </p:custDataLst>
          </p:nvPr>
        </p:nvSpPr>
        <p:spPr>
          <a:xfrm>
            <a:off x="629920" y="4601210"/>
            <a:ext cx="1904365" cy="648970"/>
          </a:xfrm>
          <a:prstGeom prst="rect">
            <a:avLst/>
          </a:prstGeom>
          <a:solidFill>
            <a:schemeClr val="dk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2" name="矩形 41"/>
          <p:cNvSpPr/>
          <p:nvPr>
            <p:custDataLst>
              <p:tags r:id="rId30"/>
            </p:custDataLst>
          </p:nvPr>
        </p:nvSpPr>
        <p:spPr>
          <a:xfrm>
            <a:off x="717550" y="4645025"/>
            <a:ext cx="1743075" cy="560705"/>
          </a:xfrm>
          <a:prstGeom prst="rect">
            <a:avLst/>
          </a:prstGeom>
          <a:noFill/>
          <a:ln>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3" name="文本框 42"/>
          <p:cNvSpPr txBox="1"/>
          <p:nvPr>
            <p:custDataLst>
              <p:tags r:id="rId31"/>
            </p:custDataLst>
          </p:nvPr>
        </p:nvSpPr>
        <p:spPr>
          <a:xfrm>
            <a:off x="973455" y="4705985"/>
            <a:ext cx="1487170" cy="460375"/>
          </a:xfrm>
          <a:prstGeom prst="rect">
            <a:avLst/>
          </a:prstGeom>
          <a:noFill/>
        </p:spPr>
        <p:txBody>
          <a:bodyPr wrap="square" rtlCol="0">
            <a:spAutoFit/>
          </a:bodyPr>
          <a:lstStyle/>
          <a:p>
            <a:r>
              <a:rPr lang="zh-CN" altLang="en-US" sz="24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通 用 性</a:t>
            </a:r>
            <a:endParaRPr lang="zh-CN" altLang="en-US" sz="24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5" name="矩形 44"/>
          <p:cNvSpPr/>
          <p:nvPr>
            <p:custDataLst>
              <p:tags r:id="rId32"/>
            </p:custDataLst>
          </p:nvPr>
        </p:nvSpPr>
        <p:spPr>
          <a:xfrm>
            <a:off x="2917825" y="4601210"/>
            <a:ext cx="1904365" cy="648970"/>
          </a:xfrm>
          <a:prstGeom prst="rect">
            <a:avLst/>
          </a:prstGeom>
          <a:solidFill>
            <a:schemeClr val="dk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6" name="矩形 45"/>
          <p:cNvSpPr/>
          <p:nvPr>
            <p:custDataLst>
              <p:tags r:id="rId33"/>
            </p:custDataLst>
          </p:nvPr>
        </p:nvSpPr>
        <p:spPr>
          <a:xfrm>
            <a:off x="3005455" y="4645025"/>
            <a:ext cx="1743075" cy="560705"/>
          </a:xfrm>
          <a:prstGeom prst="rect">
            <a:avLst/>
          </a:prstGeom>
          <a:noFill/>
          <a:ln>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7" name="文本框 46"/>
          <p:cNvSpPr txBox="1"/>
          <p:nvPr>
            <p:custDataLst>
              <p:tags r:id="rId34"/>
            </p:custDataLst>
          </p:nvPr>
        </p:nvSpPr>
        <p:spPr>
          <a:xfrm>
            <a:off x="3049270" y="4705985"/>
            <a:ext cx="1743075" cy="460375"/>
          </a:xfrm>
          <a:prstGeom prst="rect">
            <a:avLst/>
          </a:prstGeom>
          <a:noFill/>
        </p:spPr>
        <p:txBody>
          <a:bodyPr wrap="square" rtlCol="0">
            <a:spAutoFit/>
          </a:bodyPr>
          <a:lstStyle/>
          <a:p>
            <a:r>
              <a:rPr lang="zh-CN" altLang="en-US" sz="2400" b="1" dirty="0">
                <a:solidFill>
                  <a:schemeClr val="lt1"/>
                </a:solidFill>
                <a:latin typeface="微软雅黑" panose="020B0503020204020204" pitchFamily="34" charset="-122"/>
                <a:ea typeface="微软雅黑" panose="020B0503020204020204" pitchFamily="34" charset="-122"/>
              </a:rPr>
              <a:t>高可伸缩性</a:t>
            </a:r>
            <a:endParaRPr lang="zh-CN" altLang="en-US" sz="2400" b="1" dirty="0">
              <a:solidFill>
                <a:schemeClr val="lt1"/>
              </a:solidFill>
              <a:latin typeface="微软雅黑" panose="020B0503020204020204" pitchFamily="34" charset="-122"/>
              <a:ea typeface="微软雅黑" panose="020B0503020204020204" pitchFamily="34" charset="-122"/>
            </a:endParaRPr>
          </a:p>
        </p:txBody>
      </p:sp>
      <p:sp>
        <p:nvSpPr>
          <p:cNvPr id="49" name="矩形 48"/>
          <p:cNvSpPr/>
          <p:nvPr>
            <p:custDataLst>
              <p:tags r:id="rId35"/>
            </p:custDataLst>
          </p:nvPr>
        </p:nvSpPr>
        <p:spPr>
          <a:xfrm>
            <a:off x="5237480" y="4601210"/>
            <a:ext cx="1729740" cy="648970"/>
          </a:xfrm>
          <a:prstGeom prst="rect">
            <a:avLst/>
          </a:prstGeom>
          <a:solidFill>
            <a:schemeClr val="dk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0" name="矩形 49"/>
          <p:cNvSpPr/>
          <p:nvPr>
            <p:custDataLst>
              <p:tags r:id="rId36"/>
            </p:custDataLst>
          </p:nvPr>
        </p:nvSpPr>
        <p:spPr>
          <a:xfrm>
            <a:off x="5316855" y="4645025"/>
            <a:ext cx="1583055" cy="560705"/>
          </a:xfrm>
          <a:prstGeom prst="rect">
            <a:avLst/>
          </a:prstGeom>
          <a:noFill/>
          <a:ln>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1" name="文本框 50"/>
          <p:cNvSpPr txBox="1"/>
          <p:nvPr>
            <p:custDataLst>
              <p:tags r:id="rId37"/>
            </p:custDataLst>
          </p:nvPr>
        </p:nvSpPr>
        <p:spPr>
          <a:xfrm>
            <a:off x="5429250" y="4705985"/>
            <a:ext cx="1583055" cy="460375"/>
          </a:xfrm>
          <a:prstGeom prst="rect">
            <a:avLst/>
          </a:prstGeom>
          <a:noFill/>
        </p:spPr>
        <p:txBody>
          <a:bodyPr wrap="square" rtlCol="0">
            <a:spAutoFit/>
          </a:bodyPr>
          <a:lstStyle/>
          <a:p>
            <a:r>
              <a:rPr lang="zh-CN" altLang="en-US" sz="2400" b="1" dirty="0">
                <a:solidFill>
                  <a:schemeClr val="lt1"/>
                </a:solidFill>
                <a:latin typeface="微软雅黑" panose="020B0503020204020204" pitchFamily="34" charset="-122"/>
                <a:ea typeface="微软雅黑" panose="020B0503020204020204" pitchFamily="34" charset="-122"/>
              </a:rPr>
              <a:t>按需服务</a:t>
            </a:r>
            <a:endParaRPr lang="zh-CN" altLang="en-US" sz="2400" b="1" dirty="0">
              <a:solidFill>
                <a:schemeClr val="lt1"/>
              </a:solidFill>
              <a:latin typeface="微软雅黑" panose="020B0503020204020204" pitchFamily="34" charset="-122"/>
              <a:ea typeface="微软雅黑" panose="020B0503020204020204" pitchFamily="34" charset="-122"/>
            </a:endParaRPr>
          </a:p>
        </p:txBody>
      </p:sp>
      <p:sp>
        <p:nvSpPr>
          <p:cNvPr id="53" name="矩形 52"/>
          <p:cNvSpPr/>
          <p:nvPr>
            <p:custDataLst>
              <p:tags r:id="rId38"/>
            </p:custDataLst>
          </p:nvPr>
        </p:nvSpPr>
        <p:spPr>
          <a:xfrm>
            <a:off x="7051675" y="4601210"/>
            <a:ext cx="1598295" cy="648970"/>
          </a:xfrm>
          <a:prstGeom prst="rect">
            <a:avLst/>
          </a:prstGeom>
          <a:solidFill>
            <a:schemeClr val="dk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4" name="矩形 53"/>
          <p:cNvSpPr/>
          <p:nvPr>
            <p:custDataLst>
              <p:tags r:id="rId39"/>
            </p:custDataLst>
          </p:nvPr>
        </p:nvSpPr>
        <p:spPr>
          <a:xfrm>
            <a:off x="7124700" y="4645025"/>
            <a:ext cx="1463040" cy="560705"/>
          </a:xfrm>
          <a:prstGeom prst="rect">
            <a:avLst/>
          </a:prstGeom>
          <a:noFill/>
          <a:ln>
            <a:solidFill>
              <a:schemeClr val="l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5" name="文本框 54"/>
          <p:cNvSpPr txBox="1"/>
          <p:nvPr>
            <p:custDataLst>
              <p:tags r:id="rId40"/>
            </p:custDataLst>
          </p:nvPr>
        </p:nvSpPr>
        <p:spPr>
          <a:xfrm>
            <a:off x="7228840" y="4705985"/>
            <a:ext cx="1463040" cy="460375"/>
          </a:xfrm>
          <a:prstGeom prst="rect">
            <a:avLst/>
          </a:prstGeom>
          <a:noFill/>
        </p:spPr>
        <p:txBody>
          <a:bodyPr wrap="square" rtlCol="0">
            <a:spAutoFit/>
          </a:bodyPr>
          <a:lstStyle/>
          <a:p>
            <a:r>
              <a:rPr lang="zh-CN" altLang="en-US" sz="2400" b="1" dirty="0">
                <a:solidFill>
                  <a:schemeClr val="lt1"/>
                </a:solidFill>
                <a:latin typeface="微软雅黑" panose="020B0503020204020204" pitchFamily="34" charset="-122"/>
                <a:ea typeface="微软雅黑" panose="020B0503020204020204" pitchFamily="34" charset="-122"/>
              </a:rPr>
              <a:t>极其廉价</a:t>
            </a:r>
            <a:endParaRPr lang="zh-CN" altLang="en-US" sz="2400" b="1" dirty="0">
              <a:solidFill>
                <a:schemeClr val="lt1"/>
              </a:solidFill>
              <a:latin typeface="微软雅黑" panose="020B0503020204020204" pitchFamily="34" charset="-122"/>
              <a:ea typeface="微软雅黑" panose="020B0503020204020204" pitchFamily="34" charset="-122"/>
            </a:endParaRPr>
          </a:p>
        </p:txBody>
      </p:sp>
      <p:sp>
        <p:nvSpPr>
          <p:cNvPr id="57" name="任意多边形 56"/>
          <p:cNvSpPr/>
          <p:nvPr>
            <p:custDataLst>
              <p:tags r:id="rId41"/>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8" name="任意多边形 57"/>
          <p:cNvSpPr/>
          <p:nvPr>
            <p:custDataLst>
              <p:tags r:id="rId42"/>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9" name="任意多边形 58"/>
          <p:cNvSpPr/>
          <p:nvPr>
            <p:custDataLst>
              <p:tags r:id="rId43"/>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61" name="文本框 60"/>
          <p:cNvSpPr txBox="1"/>
          <p:nvPr/>
        </p:nvSpPr>
        <p:spPr>
          <a:xfrm>
            <a:off x="452233" y="156514"/>
            <a:ext cx="396494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1.2</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a:t>
            </a:r>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大数据的计算</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灯片编号占位符 1"/>
          <p:cNvSpPr>
            <a:spLocks noGrp="1"/>
          </p:cNvSpPr>
          <p:nvPr>
            <p:ph type="sldNum" sz="quarter" idx="12"/>
            <p:custDataLst>
              <p:tags r:id="rId44"/>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45"/>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 name="组合 4"/>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6" name="组 13"/>
            <p:cNvGrpSpPr/>
            <p:nvPr/>
          </p:nvGrpSpPr>
          <p:grpSpPr>
            <a:xfrm>
              <a:off x="1289955" y="1628061"/>
              <a:ext cx="2187025" cy="2569107"/>
              <a:chOff x="5943842" y="1013911"/>
              <a:chExt cx="2187025" cy="2569107"/>
            </a:xfrm>
          </p:grpSpPr>
          <p:sp>
            <p:nvSpPr>
              <p:cNvPr id="7"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8"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9"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0"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11" name="矩形 10"/>
          <p:cNvSpPr/>
          <p:nvPr>
            <p:custDataLst>
              <p:tags r:id="rId11"/>
            </p:custDataLst>
          </p:nvPr>
        </p:nvSpPr>
        <p:spPr>
          <a:xfrm>
            <a:off x="939121" y="2122974"/>
            <a:ext cx="4123988" cy="9250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2" name="矩形 11"/>
          <p:cNvSpPr/>
          <p:nvPr>
            <p:custDataLst>
              <p:tags r:id="rId12"/>
            </p:custDataLst>
          </p:nvPr>
        </p:nvSpPr>
        <p:spPr>
          <a:xfrm>
            <a:off x="939121" y="3255468"/>
            <a:ext cx="4123988" cy="925067"/>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3" name="矩形 12"/>
          <p:cNvSpPr/>
          <p:nvPr>
            <p:custDataLst>
              <p:tags r:id="rId13"/>
            </p:custDataLst>
          </p:nvPr>
        </p:nvSpPr>
        <p:spPr>
          <a:xfrm>
            <a:off x="939121" y="4404171"/>
            <a:ext cx="4123988" cy="9250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4" name="上下箭头 13"/>
          <p:cNvSpPr/>
          <p:nvPr>
            <p:custDataLst>
              <p:tags r:id="rId14"/>
            </p:custDataLst>
          </p:nvPr>
        </p:nvSpPr>
        <p:spPr>
          <a:xfrm>
            <a:off x="424655" y="2122973"/>
            <a:ext cx="469140" cy="3206264"/>
          </a:xfrm>
          <a:prstGeom prst="upDownArrow">
            <a:avLst>
              <a:gd name="adj1" fmla="val 63922"/>
              <a:gd name="adj2"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5" name="文本框 14"/>
          <p:cNvSpPr txBox="1"/>
          <p:nvPr>
            <p:custDataLst>
              <p:tags r:id="rId15"/>
            </p:custDataLst>
          </p:nvPr>
        </p:nvSpPr>
        <p:spPr>
          <a:xfrm>
            <a:off x="1026545" y="2185396"/>
            <a:ext cx="3088640" cy="822325"/>
          </a:xfrm>
          <a:prstGeom prst="rect">
            <a:avLst/>
          </a:prstGeom>
          <a:noFill/>
        </p:spPr>
        <p:txBody>
          <a:bodyPr wrap="none" rtlCol="0">
            <a:spAutoFit/>
          </a:bodyPr>
          <a:lstStyle/>
          <a:p>
            <a:pPr>
              <a:lnSpc>
                <a:spcPts val="2850"/>
              </a:lnSpc>
            </a:pPr>
            <a:r>
              <a:rPr lang="zh-CN" altLang="en-US" sz="21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将软件作为服务</a:t>
            </a:r>
            <a:endParaRPr lang="zh-CN" altLang="en-US" sz="21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ts val="2850"/>
              </a:lnSpc>
            </a:pPr>
            <a:r>
              <a:rPr lang="en-US" altLang="zh-CN" sz="21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SaaS</a:t>
            </a:r>
            <a:r>
              <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Software as a Service</a:t>
            </a:r>
            <a:r>
              <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6" name="文本框 15"/>
          <p:cNvSpPr txBox="1"/>
          <p:nvPr>
            <p:custDataLst>
              <p:tags r:id="rId16"/>
            </p:custDataLst>
          </p:nvPr>
        </p:nvSpPr>
        <p:spPr>
          <a:xfrm>
            <a:off x="1026545" y="3302450"/>
            <a:ext cx="3069590" cy="822325"/>
          </a:xfrm>
          <a:prstGeom prst="rect">
            <a:avLst/>
          </a:prstGeom>
          <a:noFill/>
        </p:spPr>
        <p:txBody>
          <a:bodyPr wrap="none" rtlCol="0">
            <a:spAutoFit/>
          </a:bodyPr>
          <a:lstStyle/>
          <a:p>
            <a:pPr>
              <a:lnSpc>
                <a:spcPts val="2850"/>
              </a:lnSpc>
            </a:pPr>
            <a:r>
              <a:rPr lang="zh-CN" altLang="en-US" sz="21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将平台作为服务</a:t>
            </a:r>
            <a:endParaRPr lang="zh-CN" altLang="en-US" sz="21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ts val="2850"/>
              </a:lnSpc>
            </a:pPr>
            <a:r>
              <a:rPr lang="en-US" altLang="zh-CN" sz="2100" dirty="0" err="1">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PaaS</a:t>
            </a:r>
            <a:r>
              <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Platform as a Service</a:t>
            </a:r>
            <a:r>
              <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7" name="文本框 16"/>
          <p:cNvSpPr txBox="1"/>
          <p:nvPr>
            <p:custDataLst>
              <p:tags r:id="rId17"/>
            </p:custDataLst>
          </p:nvPr>
        </p:nvSpPr>
        <p:spPr>
          <a:xfrm>
            <a:off x="1026545" y="4466593"/>
            <a:ext cx="3441065" cy="822325"/>
          </a:xfrm>
          <a:prstGeom prst="rect">
            <a:avLst/>
          </a:prstGeom>
          <a:noFill/>
        </p:spPr>
        <p:txBody>
          <a:bodyPr wrap="none" rtlCol="0">
            <a:spAutoFit/>
          </a:bodyPr>
          <a:lstStyle/>
          <a:p>
            <a:pPr>
              <a:lnSpc>
                <a:spcPts val="2850"/>
              </a:lnSpc>
            </a:pPr>
            <a:r>
              <a:rPr lang="zh-CN" altLang="en-US" sz="21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将基础设施作为服务</a:t>
            </a:r>
            <a:endParaRPr lang="zh-CN" altLang="en-US" sz="21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ts val="2850"/>
              </a:lnSpc>
            </a:pPr>
            <a:r>
              <a:rPr lang="en-US" altLang="zh-CN" sz="2100" dirty="0" err="1">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IaaS</a:t>
            </a:r>
            <a:r>
              <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Infrastructure as a Service</a:t>
            </a:r>
            <a:r>
              <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 name="文本框 17"/>
          <p:cNvSpPr txBox="1"/>
          <p:nvPr/>
        </p:nvSpPr>
        <p:spPr>
          <a:xfrm>
            <a:off x="5205585" y="2250398"/>
            <a:ext cx="3592872" cy="852805"/>
          </a:xfrm>
          <a:prstGeom prst="rect">
            <a:avLst/>
          </a:prstGeom>
          <a:noFill/>
        </p:spPr>
        <p:txBody>
          <a:bodyPr wrap="square" rtlCol="0">
            <a:spAutoFit/>
          </a:bodyPr>
          <a:lstStyle/>
          <a:p>
            <a:r>
              <a:rPr lang="zh-CN" altLang="en-US"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针对性更强，它将某些特定应用软件功能封装成服务</a:t>
            </a:r>
            <a:endParaRPr lang="en-US" altLang="zh-CN"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如：</a:t>
            </a:r>
            <a:r>
              <a:rPr lang="en-US" altLang="zh-CN"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Salesforce online CRM</a:t>
            </a:r>
            <a:endParaRPr lang="en-US" altLang="zh-CN"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9" name="文本框 18"/>
          <p:cNvSpPr txBox="1"/>
          <p:nvPr/>
        </p:nvSpPr>
        <p:spPr>
          <a:xfrm>
            <a:off x="5214258" y="3203760"/>
            <a:ext cx="3663227" cy="1060450"/>
          </a:xfrm>
          <a:prstGeom prst="rect">
            <a:avLst/>
          </a:prstGeom>
          <a:noFill/>
        </p:spPr>
        <p:txBody>
          <a:bodyPr wrap="square" rtlCol="0">
            <a:spAutoFit/>
          </a:bodyPr>
          <a:lstStyle/>
          <a:p>
            <a:r>
              <a:rPr lang="zh-CN" altLang="en-US"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对资源的抽象层次更进一步，提供用户应用程序运行环境</a:t>
            </a:r>
            <a:endParaRPr lang="en-US" altLang="zh-CN"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如：</a:t>
            </a:r>
            <a:r>
              <a:rPr lang="en-US" altLang="zh-CN"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Google App Engine </a:t>
            </a:r>
            <a:endParaRPr lang="en-US" altLang="zh-CN"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Microsoft Windows Azure</a:t>
            </a:r>
            <a:endParaRPr lang="en-US" altLang="zh-CN"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文本框 19"/>
          <p:cNvSpPr txBox="1"/>
          <p:nvPr/>
        </p:nvSpPr>
        <p:spPr>
          <a:xfrm>
            <a:off x="5214257" y="4507548"/>
            <a:ext cx="3663227" cy="852805"/>
          </a:xfrm>
          <a:prstGeom prst="rect">
            <a:avLst/>
          </a:prstGeom>
          <a:noFill/>
        </p:spPr>
        <p:txBody>
          <a:bodyPr wrap="square" rtlCol="0">
            <a:spAutoFit/>
          </a:bodyPr>
          <a:lstStyle/>
          <a:p>
            <a:r>
              <a:rPr lang="zh-CN" altLang="en-US"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将硬件设备等基础资源封装成服务供用户使用</a:t>
            </a:r>
            <a:endParaRPr lang="en-US" altLang="zh-CN"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如：</a:t>
            </a:r>
            <a:r>
              <a:rPr lang="en-US" altLang="zh-CN"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Amazon EC2/S3</a:t>
            </a:r>
            <a:endParaRPr lang="en-US" altLang="zh-CN" sz="135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1" name="矩形 20"/>
          <p:cNvSpPr/>
          <p:nvPr>
            <p:custDataLst>
              <p:tags r:id="rId18"/>
            </p:custDataLst>
          </p:nvPr>
        </p:nvSpPr>
        <p:spPr>
          <a:xfrm>
            <a:off x="452231" y="1440253"/>
            <a:ext cx="4612005" cy="414020"/>
          </a:xfrm>
          <a:prstGeom prst="rect">
            <a:avLst/>
          </a:prstGeom>
          <a:solidFill>
            <a:schemeClr val="accent5">
              <a:lumMod val="60000"/>
              <a:lumOff val="40000"/>
            </a:schemeClr>
          </a:solidFill>
        </p:spPr>
        <p:txBody>
          <a:bodyPr wrap="none">
            <a:spAutoFit/>
          </a:bodyPr>
          <a:lstStyle/>
          <a:p>
            <a:r>
              <a:rPr lang="zh-CN" altLang="en-US" sz="2100" spc="225" dirty="0">
                <a:solidFill>
                  <a:schemeClr val="lt1"/>
                </a:solidFill>
                <a:latin typeface="微软雅黑" panose="020B0503020204020204" pitchFamily="34" charset="-122"/>
                <a:ea typeface="微软雅黑" panose="020B0503020204020204" pitchFamily="34" charset="-122"/>
              </a:rPr>
              <a:t>云计算按服务类型大致分为三类：</a:t>
            </a:r>
            <a:endParaRPr lang="zh-CN" altLang="en-US" sz="2100" spc="225" dirty="0">
              <a:solidFill>
                <a:schemeClr val="lt1"/>
              </a:solidFill>
              <a:latin typeface="微软雅黑" panose="020B0503020204020204" pitchFamily="34" charset="-122"/>
              <a:ea typeface="微软雅黑" panose="020B0503020204020204" pitchFamily="34" charset="-122"/>
            </a:endParaRPr>
          </a:p>
        </p:txBody>
      </p:sp>
      <p:sp>
        <p:nvSpPr>
          <p:cNvPr id="3" name="文本框 2"/>
          <p:cNvSpPr txBox="1"/>
          <p:nvPr>
            <p:custDataLst>
              <p:tags r:id="rId19"/>
            </p:custDataLst>
          </p:nvPr>
        </p:nvSpPr>
        <p:spPr>
          <a:xfrm>
            <a:off x="433038" y="2319905"/>
            <a:ext cx="390525" cy="434340"/>
          </a:xfrm>
          <a:prstGeom prst="rect">
            <a:avLst/>
          </a:prstGeom>
          <a:noFill/>
        </p:spPr>
        <p:txBody>
          <a:bodyPr vert="eaVert" wrap="none" rtlCol="0">
            <a:spAutoFit/>
          </a:bodyPr>
          <a:lstStyle/>
          <a:p>
            <a:r>
              <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rPr>
              <a:t>专用</a:t>
            </a:r>
            <a:endPar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endParaRPr>
          </a:p>
        </p:txBody>
      </p:sp>
      <p:sp>
        <p:nvSpPr>
          <p:cNvPr id="23" name="文本框 22"/>
          <p:cNvSpPr txBox="1"/>
          <p:nvPr>
            <p:custDataLst>
              <p:tags r:id="rId20"/>
            </p:custDataLst>
          </p:nvPr>
        </p:nvSpPr>
        <p:spPr>
          <a:xfrm>
            <a:off x="433038" y="4658953"/>
            <a:ext cx="390525" cy="434340"/>
          </a:xfrm>
          <a:prstGeom prst="rect">
            <a:avLst/>
          </a:prstGeom>
          <a:noFill/>
        </p:spPr>
        <p:txBody>
          <a:bodyPr vert="eaVert" wrap="none" rtlCol="0">
            <a:spAutoFit/>
          </a:bodyPr>
          <a:lstStyle/>
          <a:p>
            <a:r>
              <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rPr>
              <a:t>通用</a:t>
            </a:r>
            <a:endPar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endParaRPr>
          </a:p>
        </p:txBody>
      </p:sp>
      <p:sp>
        <p:nvSpPr>
          <p:cNvPr id="24" name="任意多边形 23"/>
          <p:cNvSpPr/>
          <p:nvPr>
            <p:custDataLst>
              <p:tags r:id="rId21"/>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5" name="任意多边形 24"/>
          <p:cNvSpPr/>
          <p:nvPr>
            <p:custDataLst>
              <p:tags r:id="rId22"/>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6" name="任意多边形 25"/>
          <p:cNvSpPr/>
          <p:nvPr>
            <p:custDataLst>
              <p:tags r:id="rId23"/>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9" name="文本框 28"/>
          <p:cNvSpPr txBox="1"/>
          <p:nvPr>
            <p:custDataLst>
              <p:tags r:id="rId24"/>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2" name="文本框 31"/>
          <p:cNvSpPr txBox="1"/>
          <p:nvPr/>
        </p:nvSpPr>
        <p:spPr>
          <a:xfrm>
            <a:off x="452233" y="156514"/>
            <a:ext cx="396494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1.2</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a:t>
            </a:r>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大数据的计算</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灯片编号占位符 1"/>
          <p:cNvSpPr>
            <a:spLocks noGrp="1"/>
          </p:cNvSpPr>
          <p:nvPr>
            <p:ph type="sldNum" sz="quarter" idx="12"/>
            <p:custDataLst>
              <p:tags r:id="rId25"/>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26"/>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custDataLst>
              <p:tags r:id="rId1"/>
            </p:custDataLst>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l="34816"/>
          <a:stretch>
            <a:fillRect/>
          </a:stretch>
        </p:blipFill>
        <p:spPr>
          <a:xfrm>
            <a:off x="-10885" y="0"/>
            <a:ext cx="2508139" cy="6858000"/>
          </a:xfrm>
          <a:prstGeom prst="rect">
            <a:avLst/>
          </a:prstGeom>
        </p:spPr>
      </p:pic>
      <p:sp>
        <p:nvSpPr>
          <p:cNvPr id="61" name="文本框 60"/>
          <p:cNvSpPr txBox="1"/>
          <p:nvPr>
            <p:custDataLst>
              <p:tags r:id="rId3"/>
            </p:custDataLst>
          </p:nvPr>
        </p:nvSpPr>
        <p:spPr>
          <a:xfrm>
            <a:off x="1832134" y="2378393"/>
            <a:ext cx="969645" cy="1666875"/>
          </a:xfrm>
          <a:prstGeom prst="rect">
            <a:avLst/>
          </a:prstGeom>
          <a:noFill/>
        </p:spPr>
        <p:txBody>
          <a:bodyPr vert="eaVert" wrap="square" rtlCol="0" anchor="ctr" anchorCtr="0">
            <a:normAutofit fontScale="60000"/>
          </a:bodyPr>
          <a:p>
            <a:pPr marL="0" indent="0" algn="l" fontAlgn="auto">
              <a:lnSpc>
                <a:spcPct val="100000"/>
              </a:lnSpc>
              <a:spcBef>
                <a:spcPts val="0"/>
              </a:spcBef>
              <a:spcAft>
                <a:spcPts val="0"/>
              </a:spcAft>
              <a:buSzPct val="100000"/>
              <a:buNone/>
            </a:pPr>
            <a:r>
              <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目</a:t>
            </a:r>
            <a:endPar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a:p>
            <a:pPr marL="0" indent="0" algn="l" fontAlgn="auto">
              <a:lnSpc>
                <a:spcPct val="100000"/>
              </a:lnSpc>
              <a:spcBef>
                <a:spcPts val="0"/>
              </a:spcBef>
              <a:spcAft>
                <a:spcPts val="0"/>
              </a:spcAft>
              <a:buSzPct val="100000"/>
              <a:buNone/>
            </a:pPr>
            <a:r>
              <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录 </a:t>
            </a:r>
            <a:endPar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p:txBody>
      </p:sp>
      <p:sp>
        <p:nvSpPr>
          <p:cNvPr id="8" name="Freeform 34"/>
          <p:cNvSpPr>
            <a:spLocks noEditPoints="1"/>
          </p:cNvSpPr>
          <p:nvPr>
            <p:custDataLst>
              <p:tags r:id="rId4"/>
            </p:custDataLst>
          </p:nvPr>
        </p:nvSpPr>
        <p:spPr bwMode="auto">
          <a:xfrm>
            <a:off x="6593496" y="1769197"/>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0" name="任意多边形 18"/>
          <p:cNvSpPr/>
          <p:nvPr>
            <p:custDataLst>
              <p:tags r:id="rId5"/>
            </p:custDataLst>
          </p:nvPr>
        </p:nvSpPr>
        <p:spPr>
          <a:xfrm>
            <a:off x="3560128" y="1905886"/>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1" name="文本框 10"/>
          <p:cNvSpPr txBox="1"/>
          <p:nvPr>
            <p:custDataLst>
              <p:tags r:id="rId6"/>
            </p:custDataLst>
          </p:nvPr>
        </p:nvSpPr>
        <p:spPr>
          <a:xfrm>
            <a:off x="3743492" y="1709663"/>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1.</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7" name="矩形 6"/>
          <p:cNvSpPr/>
          <p:nvPr>
            <p:custDataLst>
              <p:tags r:id="rId7"/>
            </p:custDataLst>
          </p:nvPr>
        </p:nvSpPr>
        <p:spPr>
          <a:xfrm>
            <a:off x="4118793" y="171490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大数据时代</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2" name="Freeform 34"/>
          <p:cNvSpPr>
            <a:spLocks noEditPoints="1"/>
          </p:cNvSpPr>
          <p:nvPr>
            <p:custDataLst>
              <p:tags r:id="rId8"/>
            </p:custDataLst>
          </p:nvPr>
        </p:nvSpPr>
        <p:spPr bwMode="auto">
          <a:xfrm>
            <a:off x="6616833" y="250408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3" name="任意多边形 21"/>
          <p:cNvSpPr/>
          <p:nvPr>
            <p:custDataLst>
              <p:tags r:id="rId9"/>
            </p:custDataLst>
          </p:nvPr>
        </p:nvSpPr>
        <p:spPr>
          <a:xfrm>
            <a:off x="3583465" y="264077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62" name="文本框 61"/>
          <p:cNvSpPr txBox="1"/>
          <p:nvPr>
            <p:custDataLst>
              <p:tags r:id="rId10"/>
            </p:custDataLst>
          </p:nvPr>
        </p:nvSpPr>
        <p:spPr>
          <a:xfrm>
            <a:off x="3743492" y="2442643"/>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2.</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9" name="矩形 8"/>
          <p:cNvSpPr/>
          <p:nvPr>
            <p:custDataLst>
              <p:tags r:id="rId11"/>
            </p:custDataLst>
          </p:nvPr>
        </p:nvSpPr>
        <p:spPr>
          <a:xfrm>
            <a:off x="4118793" y="2444548"/>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云计算——大数据的计算</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5" name="Freeform 34"/>
          <p:cNvSpPr>
            <a:spLocks noEditPoints="1"/>
          </p:cNvSpPr>
          <p:nvPr>
            <p:custDataLst>
              <p:tags r:id="rId12"/>
            </p:custDataLst>
          </p:nvPr>
        </p:nvSpPr>
        <p:spPr bwMode="auto">
          <a:xfrm>
            <a:off x="6608260" y="3262305"/>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6" name="任意多边形 24"/>
          <p:cNvSpPr/>
          <p:nvPr>
            <p:custDataLst>
              <p:tags r:id="rId13"/>
            </p:custDataLst>
          </p:nvPr>
        </p:nvSpPr>
        <p:spPr>
          <a:xfrm>
            <a:off x="3574892" y="3398995"/>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4" name="文本框 13"/>
          <p:cNvSpPr txBox="1"/>
          <p:nvPr>
            <p:custDataLst>
              <p:tags r:id="rId14"/>
            </p:custDataLst>
          </p:nvPr>
        </p:nvSpPr>
        <p:spPr>
          <a:xfrm>
            <a:off x="3743492" y="3202771"/>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3.</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6" name="矩形 65"/>
          <p:cNvSpPr/>
          <p:nvPr>
            <p:custDataLst>
              <p:tags r:id="rId15"/>
            </p:custDataLst>
          </p:nvPr>
        </p:nvSpPr>
        <p:spPr>
          <a:xfrm>
            <a:off x="4118793" y="3177529"/>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云计算发展现状</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8" name="Freeform 34"/>
          <p:cNvSpPr>
            <a:spLocks noEditPoints="1"/>
          </p:cNvSpPr>
          <p:nvPr>
            <p:custDataLst>
              <p:tags r:id="rId16"/>
            </p:custDataLst>
          </p:nvPr>
        </p:nvSpPr>
        <p:spPr bwMode="auto">
          <a:xfrm>
            <a:off x="6602545" y="4015289"/>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9" name="任意多边形 27"/>
          <p:cNvSpPr/>
          <p:nvPr>
            <p:custDataLst>
              <p:tags r:id="rId17"/>
            </p:custDataLst>
          </p:nvPr>
        </p:nvSpPr>
        <p:spPr>
          <a:xfrm>
            <a:off x="3569177" y="4151979"/>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7" name="文本框 16"/>
          <p:cNvSpPr txBox="1"/>
          <p:nvPr>
            <p:custDataLst>
              <p:tags r:id="rId18"/>
            </p:custDataLst>
          </p:nvPr>
        </p:nvSpPr>
        <p:spPr>
          <a:xfrm>
            <a:off x="3743492" y="3955755"/>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4.</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7" name="矩形 66"/>
          <p:cNvSpPr/>
          <p:nvPr>
            <p:custDataLst>
              <p:tags r:id="rId19"/>
            </p:custDataLst>
          </p:nvPr>
        </p:nvSpPr>
        <p:spPr>
          <a:xfrm>
            <a:off x="4118793" y="393575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云计算实现机制</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20" name="Freeform 34"/>
          <p:cNvSpPr>
            <a:spLocks noEditPoints="1"/>
          </p:cNvSpPr>
          <p:nvPr>
            <p:custDataLst>
              <p:tags r:id="rId20"/>
            </p:custDataLst>
          </p:nvPr>
        </p:nvSpPr>
        <p:spPr bwMode="auto">
          <a:xfrm>
            <a:off x="6606355" y="477351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21" name="任意多边形 24"/>
          <p:cNvSpPr/>
          <p:nvPr>
            <p:custDataLst>
              <p:tags r:id="rId21"/>
            </p:custDataLst>
          </p:nvPr>
        </p:nvSpPr>
        <p:spPr>
          <a:xfrm>
            <a:off x="3572987" y="491020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22" name="文本框 21"/>
          <p:cNvSpPr txBox="1"/>
          <p:nvPr>
            <p:custDataLst>
              <p:tags r:id="rId22"/>
            </p:custDataLst>
          </p:nvPr>
        </p:nvSpPr>
        <p:spPr>
          <a:xfrm>
            <a:off x="3741587" y="4713978"/>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5.</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23" name="矩形 22"/>
          <p:cNvSpPr/>
          <p:nvPr>
            <p:custDataLst>
              <p:tags r:id="rId23"/>
            </p:custDataLst>
          </p:nvPr>
        </p:nvSpPr>
        <p:spPr>
          <a:xfrm>
            <a:off x="4116888" y="4688736"/>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云计算压倒性的成本优势</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Tree>
    <p:custDataLst>
      <p:tags r:id="rId24"/>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 name="组合 2"/>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4"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6"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2"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5" name="灯片编号占位符 4"/>
          <p:cNvSpPr>
            <a:spLocks noGrp="1"/>
          </p:cNvSpPr>
          <p:nvPr>
            <p:ph type="sldNum" sz="quarter" idx="12"/>
            <p:custDataLst>
              <p:tags r:id="rId11"/>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pic>
        <p:nvPicPr>
          <p:cNvPr id="7" name="图片 6"/>
          <p:cNvPicPr>
            <a:picLocks noChangeAspect="1"/>
          </p:cNvPicPr>
          <p:nvPr/>
        </p:nvPicPr>
        <p:blipFill rotWithShape="1">
          <a:blip r:embed="rId12"/>
          <a:srcRect t="17588" b="11879"/>
          <a:stretch>
            <a:fillRect/>
          </a:stretch>
        </p:blipFill>
        <p:spPr>
          <a:xfrm>
            <a:off x="3252651" y="1865715"/>
            <a:ext cx="2516008" cy="804192"/>
          </a:xfrm>
          <a:prstGeom prst="rect">
            <a:avLst/>
          </a:prstGeom>
        </p:spPr>
      </p:pic>
      <p:pic>
        <p:nvPicPr>
          <p:cNvPr id="8" name="图片 7"/>
          <p:cNvPicPr>
            <a:picLocks noChangeAspect="1"/>
          </p:cNvPicPr>
          <p:nvPr/>
        </p:nvPicPr>
        <p:blipFill>
          <a:blip r:embed="rId13"/>
          <a:stretch>
            <a:fillRect/>
          </a:stretch>
        </p:blipFill>
        <p:spPr>
          <a:xfrm>
            <a:off x="5981700" y="1865715"/>
            <a:ext cx="2794000" cy="734831"/>
          </a:xfrm>
          <a:prstGeom prst="rect">
            <a:avLst/>
          </a:prstGeom>
        </p:spPr>
      </p:pic>
      <p:sp>
        <p:nvSpPr>
          <p:cNvPr id="11" name="矩形 10"/>
          <p:cNvSpPr/>
          <p:nvPr>
            <p:custDataLst>
              <p:tags r:id="rId14"/>
            </p:custDataLst>
          </p:nvPr>
        </p:nvSpPr>
        <p:spPr>
          <a:xfrm>
            <a:off x="278606" y="570411"/>
            <a:ext cx="8586788" cy="626564"/>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9" name="矩形 18"/>
          <p:cNvSpPr/>
          <p:nvPr>
            <p:custDataLst>
              <p:tags r:id="rId15"/>
            </p:custDataLst>
          </p:nvPr>
        </p:nvSpPr>
        <p:spPr>
          <a:xfrm>
            <a:off x="5981700" y="2780999"/>
            <a:ext cx="2676700" cy="265227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1" name="矩形 20"/>
          <p:cNvSpPr/>
          <p:nvPr>
            <p:custDataLst>
              <p:tags r:id="rId16"/>
            </p:custDataLst>
          </p:nvPr>
        </p:nvSpPr>
        <p:spPr>
          <a:xfrm>
            <a:off x="5981700" y="1646440"/>
            <a:ext cx="2676700" cy="11627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6" name="矩形 25"/>
          <p:cNvSpPr/>
          <p:nvPr>
            <p:custDataLst>
              <p:tags r:id="rId17"/>
            </p:custDataLst>
          </p:nvPr>
        </p:nvSpPr>
        <p:spPr>
          <a:xfrm>
            <a:off x="6018264" y="3084740"/>
            <a:ext cx="2603572" cy="2030095"/>
          </a:xfrm>
          <a:prstGeom prst="rect">
            <a:avLst/>
          </a:prstGeom>
        </p:spPr>
        <p:txBody>
          <a:bodyPr wrap="square">
            <a:spAutoFit/>
          </a:bodyPr>
          <a:lstStyle/>
          <a:p>
            <a:pPr algn="ctr">
              <a:lnSpc>
                <a:spcPct val="150000"/>
              </a:lnSpc>
            </a:pPr>
            <a:r>
              <a:rPr lang="zh-CN" altLang="en-US"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微软紧跟云计算步伐，推出了</a:t>
            </a:r>
            <a:r>
              <a:rPr lang="en-US" altLang="zh-CN"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Windows Azure</a:t>
            </a:r>
            <a:r>
              <a:rPr lang="zh-CN" altLang="en-US"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操作系统</a:t>
            </a:r>
            <a:endParaRPr lang="zh-CN" altLang="en-US"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7" name="矩形 26"/>
          <p:cNvSpPr/>
          <p:nvPr>
            <p:custDataLst>
              <p:tags r:id="rId18"/>
            </p:custDataLst>
          </p:nvPr>
        </p:nvSpPr>
        <p:spPr>
          <a:xfrm>
            <a:off x="2870606" y="677603"/>
            <a:ext cx="2926080" cy="460375"/>
          </a:xfrm>
          <a:prstGeom prst="rect">
            <a:avLst/>
          </a:prstGeom>
        </p:spPr>
        <p:txBody>
          <a:bodyPr wrap="none">
            <a:spAutoFit/>
          </a:bodyPr>
          <a:lstStyle/>
          <a:p>
            <a:r>
              <a:rPr lang="zh-CN" altLang="en-US" sz="2400" dirty="0">
                <a:solidFill>
                  <a:schemeClr val="lt1"/>
                </a:solidFill>
                <a:latin typeface="微软雅黑" panose="020B0503020204020204" pitchFamily="34" charset="-122"/>
                <a:ea typeface="微软雅黑" panose="020B0503020204020204" pitchFamily="34" charset="-122"/>
              </a:rPr>
              <a:t>国外云计算的先行者</a:t>
            </a:r>
            <a:endParaRPr lang="zh-CN" altLang="en-US" sz="2400" dirty="0">
              <a:solidFill>
                <a:schemeClr val="lt1"/>
              </a:solidFill>
              <a:latin typeface="微软雅黑" panose="020B0503020204020204" pitchFamily="34" charset="-122"/>
              <a:ea typeface="微软雅黑" panose="020B0503020204020204" pitchFamily="34" charset="-122"/>
            </a:endParaRPr>
          </a:p>
        </p:txBody>
      </p:sp>
      <p:pic>
        <p:nvPicPr>
          <p:cNvPr id="29" name="图片 28"/>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550722" y="1899797"/>
            <a:ext cx="2217566" cy="807828"/>
          </a:xfrm>
          <a:prstGeom prst="rect">
            <a:avLst/>
          </a:prstGeom>
        </p:spPr>
      </p:pic>
      <p:sp>
        <p:nvSpPr>
          <p:cNvPr id="30" name="矩形 29"/>
          <p:cNvSpPr/>
          <p:nvPr>
            <p:custDataLst>
              <p:tags r:id="rId20"/>
            </p:custDataLst>
          </p:nvPr>
        </p:nvSpPr>
        <p:spPr>
          <a:xfrm>
            <a:off x="279400" y="2780999"/>
            <a:ext cx="2676700" cy="265227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1" name="矩形 30"/>
          <p:cNvSpPr/>
          <p:nvPr>
            <p:custDataLst>
              <p:tags r:id="rId21"/>
            </p:custDataLst>
          </p:nvPr>
        </p:nvSpPr>
        <p:spPr>
          <a:xfrm>
            <a:off x="279400" y="1646440"/>
            <a:ext cx="2676700" cy="11627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2" name="矩形 31"/>
          <p:cNvSpPr/>
          <p:nvPr>
            <p:custDataLst>
              <p:tags r:id="rId22"/>
            </p:custDataLst>
          </p:nvPr>
        </p:nvSpPr>
        <p:spPr>
          <a:xfrm>
            <a:off x="373306" y="3098590"/>
            <a:ext cx="2488888" cy="2030095"/>
          </a:xfrm>
          <a:prstGeom prst="rect">
            <a:avLst/>
          </a:prstGeom>
        </p:spPr>
        <p:txBody>
          <a:bodyPr wrap="square">
            <a:spAutoFit/>
          </a:bodyPr>
          <a:lstStyle/>
          <a:p>
            <a:pPr algn="ctr">
              <a:lnSpc>
                <a:spcPct val="150000"/>
              </a:lnSpc>
            </a:pPr>
            <a:r>
              <a:rPr lang="zh-CN" altLang="en-US"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亚马逊的云计算称为</a:t>
            </a:r>
            <a:r>
              <a:rPr lang="en-US" altLang="zh-CN"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Amazon Web Services</a:t>
            </a:r>
            <a:r>
              <a:rPr lang="zh-CN" altLang="en-US"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AWS</a:t>
            </a:r>
            <a:r>
              <a:rPr lang="zh-CN" altLang="en-US"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21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4" name="矩形 33"/>
          <p:cNvSpPr/>
          <p:nvPr>
            <p:custDataLst>
              <p:tags r:id="rId23"/>
            </p:custDataLst>
          </p:nvPr>
        </p:nvSpPr>
        <p:spPr>
          <a:xfrm>
            <a:off x="3117188" y="2780999"/>
            <a:ext cx="2676700" cy="265227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5" name="矩形 34"/>
          <p:cNvSpPr/>
          <p:nvPr>
            <p:custDataLst>
              <p:tags r:id="rId24"/>
            </p:custDataLst>
          </p:nvPr>
        </p:nvSpPr>
        <p:spPr>
          <a:xfrm>
            <a:off x="3117188" y="1646440"/>
            <a:ext cx="2676700" cy="11627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6" name="矩形 35"/>
          <p:cNvSpPr/>
          <p:nvPr>
            <p:custDataLst>
              <p:tags r:id="rId25"/>
            </p:custDataLst>
          </p:nvPr>
        </p:nvSpPr>
        <p:spPr>
          <a:xfrm>
            <a:off x="3221278" y="3098590"/>
            <a:ext cx="2572610" cy="1060450"/>
          </a:xfrm>
          <a:prstGeom prst="rect">
            <a:avLst/>
          </a:prstGeom>
        </p:spPr>
        <p:txBody>
          <a:bodyPr wrap="square">
            <a:spAutoFit/>
          </a:bodyPr>
          <a:lstStyle/>
          <a:p>
            <a:pPr algn="ctr">
              <a:lnSpc>
                <a:spcPct val="150000"/>
              </a:lnSpc>
            </a:pPr>
            <a:r>
              <a:rPr lang="zh-CN" altLang="en-US" sz="2100" spc="225" dirty="0">
                <a:solidFill>
                  <a:schemeClr val="dk1">
                    <a:lumMod val="85000"/>
                    <a:lumOff val="15000"/>
                  </a:schemeClr>
                </a:solidFill>
                <a:latin typeface="微软雅黑" panose="020B0503020204020204" pitchFamily="34" charset="-122"/>
                <a:ea typeface="微软雅黑" panose="020B0503020204020204" pitchFamily="34" charset="-122"/>
              </a:rPr>
              <a:t>谷歌是最大的云计算技术的使用者</a:t>
            </a:r>
            <a:endParaRPr lang="zh-CN" altLang="en-US" sz="2100" spc="225" dirty="0">
              <a:solidFill>
                <a:schemeClr val="dk1">
                  <a:lumMod val="85000"/>
                  <a:lumOff val="15000"/>
                </a:schemeClr>
              </a:solidFill>
              <a:latin typeface="微软雅黑" panose="020B0503020204020204" pitchFamily="34" charset="-122"/>
              <a:ea typeface="微软雅黑" panose="020B0503020204020204" pitchFamily="34" charset="-122"/>
            </a:endParaRPr>
          </a:p>
        </p:txBody>
      </p:sp>
    </p:spTree>
    <p:custDataLst>
      <p:tags r:id="rId26"/>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组合 20"/>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pic>
        <p:nvPicPr>
          <p:cNvPr id="7" name="图片 6"/>
          <p:cNvPicPr>
            <a:picLocks noChangeAspect="1"/>
          </p:cNvPicPr>
          <p:nvPr/>
        </p:nvPicPr>
        <p:blipFill rotWithShape="1">
          <a:blip r:embed="rId11"/>
          <a:srcRect t="17588" b="11879"/>
          <a:stretch>
            <a:fillRect/>
          </a:stretch>
        </p:blipFill>
        <p:spPr>
          <a:xfrm>
            <a:off x="2954281" y="427491"/>
            <a:ext cx="3235439" cy="1034143"/>
          </a:xfrm>
          <a:prstGeom prst="rect">
            <a:avLst/>
          </a:prstGeom>
        </p:spPr>
      </p:pic>
      <p:sp>
        <p:nvSpPr>
          <p:cNvPr id="8" name="矩形 7"/>
          <p:cNvSpPr/>
          <p:nvPr>
            <p:custDataLst>
              <p:tags r:id="rId12"/>
            </p:custDataLst>
          </p:nvPr>
        </p:nvSpPr>
        <p:spPr>
          <a:xfrm>
            <a:off x="1012190" y="1734820"/>
            <a:ext cx="7674610" cy="506730"/>
          </a:xfrm>
          <a:prstGeom prst="rect">
            <a:avLst/>
          </a:prstGeom>
          <a:noFill/>
        </p:spPr>
        <p:txBody>
          <a:bodyPr wrap="square" rtlCol="0">
            <a:spAutoFit/>
          </a:bodyPr>
          <a:lstStyle/>
          <a:p>
            <a:pPr>
              <a:lnSpc>
                <a:spcPct val="150000"/>
              </a:lnSpc>
            </a:pPr>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rPr>
              <a:t>最大的云计算技术的使用者</a:t>
            </a:r>
            <a:endParaRPr lang="zh-CN" altLang="en-US" dirty="0">
              <a:solidFill>
                <a:schemeClr val="dk1">
                  <a:lumMod val="50000"/>
                  <a:lumOff val="50000"/>
                </a:schemeClr>
              </a:solidFill>
              <a:latin typeface="微软雅黑" panose="020B0503020204020204" pitchFamily="34" charset="-122"/>
              <a:ea typeface="微软雅黑" panose="020B0503020204020204" pitchFamily="34" charset="-122"/>
            </a:endParaRPr>
          </a:p>
        </p:txBody>
      </p:sp>
      <p:sp>
        <p:nvSpPr>
          <p:cNvPr id="12" name="椭圆 11"/>
          <p:cNvSpPr/>
          <p:nvPr>
            <p:custDataLst>
              <p:tags r:id="rId13"/>
            </p:custDataLst>
          </p:nvPr>
        </p:nvSpPr>
        <p:spPr>
          <a:xfrm>
            <a:off x="696595" y="1882775"/>
            <a:ext cx="196215" cy="196215"/>
          </a:xfrm>
          <a:prstGeom prst="ellipse">
            <a:avLst/>
          </a:prstGeom>
          <a:solidFill>
            <a:srgbClr val="4286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9" name="矩形 8"/>
          <p:cNvSpPr/>
          <p:nvPr>
            <p:custDataLst>
              <p:tags r:id="rId14"/>
            </p:custDataLst>
          </p:nvPr>
        </p:nvSpPr>
        <p:spPr>
          <a:xfrm>
            <a:off x="1012190" y="2446655"/>
            <a:ext cx="6694805" cy="645160"/>
          </a:xfrm>
          <a:prstGeom prst="rect">
            <a:avLst/>
          </a:prstGeom>
          <a:noFill/>
        </p:spPr>
        <p:txBody>
          <a:bodyPr wrap="square" rtlCol="0">
            <a:spAutoFit/>
          </a:bodyPr>
          <a:lstStyle/>
          <a:p>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谷歌搜索引擎就建立在分布在</a:t>
            </a:r>
            <a:r>
              <a:rPr lang="en-US" altLang="zh-CN"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200</a:t>
            </a:r>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多个站点、超过</a:t>
            </a:r>
            <a:r>
              <a:rPr lang="en-US" altLang="zh-CN"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100</a:t>
            </a:r>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万台的服务器的支撑之上，而且这些设施的数量正在迅猛增长</a:t>
            </a:r>
            <a:endPar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3" name="椭圆 12"/>
          <p:cNvSpPr/>
          <p:nvPr>
            <p:custDataLst>
              <p:tags r:id="rId15"/>
            </p:custDataLst>
          </p:nvPr>
        </p:nvSpPr>
        <p:spPr>
          <a:xfrm>
            <a:off x="696595" y="2524125"/>
            <a:ext cx="196215" cy="196215"/>
          </a:xfrm>
          <a:prstGeom prst="ellipse">
            <a:avLst/>
          </a:prstGeom>
          <a:solidFill>
            <a:srgbClr val="EC4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1" name="矩形 10"/>
          <p:cNvSpPr/>
          <p:nvPr>
            <p:custDataLst>
              <p:tags r:id="rId16"/>
            </p:custDataLst>
          </p:nvPr>
        </p:nvSpPr>
        <p:spPr>
          <a:xfrm>
            <a:off x="1012190" y="4997450"/>
            <a:ext cx="8131810" cy="645160"/>
          </a:xfrm>
          <a:prstGeom prst="rect">
            <a:avLst/>
          </a:prstGeom>
          <a:noFill/>
        </p:spPr>
        <p:txBody>
          <a:bodyPr wrap="square" rtlCol="0">
            <a:spAutoFit/>
          </a:bodyPr>
          <a:lstStyle/>
          <a:p>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发表学术论文的形式公开其云计算三大法宝：</a:t>
            </a:r>
            <a:r>
              <a:rPr lang="en-US" altLang="zh-CN"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GFS</a:t>
            </a:r>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dirty="0" err="1">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MapReduce</a:t>
            </a:r>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和</a:t>
            </a:r>
            <a:r>
              <a:rPr lang="en-US" altLang="zh-CN" dirty="0" err="1">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Bigtable</a:t>
            </a:r>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，并在美国、中国等高校开设如何进行云计算编程的课程</a:t>
            </a:r>
            <a:endPar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5" name="椭圆 14"/>
          <p:cNvSpPr/>
          <p:nvPr>
            <p:custDataLst>
              <p:tags r:id="rId17"/>
            </p:custDataLst>
          </p:nvPr>
        </p:nvSpPr>
        <p:spPr>
          <a:xfrm>
            <a:off x="696595" y="5052060"/>
            <a:ext cx="196215" cy="196215"/>
          </a:xfrm>
          <a:prstGeom prst="ellipse">
            <a:avLst/>
          </a:prstGeom>
          <a:solidFill>
            <a:srgbClr val="EB4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4" name="椭圆 13"/>
          <p:cNvSpPr/>
          <p:nvPr>
            <p:custDataLst>
              <p:tags r:id="rId18"/>
            </p:custDataLst>
          </p:nvPr>
        </p:nvSpPr>
        <p:spPr>
          <a:xfrm>
            <a:off x="696595" y="3387090"/>
            <a:ext cx="196215" cy="196215"/>
          </a:xfrm>
          <a:prstGeom prst="ellipse">
            <a:avLst/>
          </a:prstGeom>
          <a:solidFill>
            <a:srgbClr val="FEB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6" name="矩形 15"/>
          <p:cNvSpPr/>
          <p:nvPr>
            <p:custDataLst>
              <p:tags r:id="rId19"/>
            </p:custDataLst>
          </p:nvPr>
        </p:nvSpPr>
        <p:spPr>
          <a:xfrm>
            <a:off x="1012190" y="3296920"/>
            <a:ext cx="7853045" cy="645160"/>
          </a:xfrm>
          <a:prstGeom prst="rect">
            <a:avLst/>
          </a:prstGeom>
          <a:noFill/>
        </p:spPr>
        <p:txBody>
          <a:bodyPr wrap="square" rtlCol="0">
            <a:spAutoFit/>
          </a:bodyPr>
          <a:lstStyle/>
          <a:p>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采用</a:t>
            </a:r>
            <a:r>
              <a:rPr lang="en-US" altLang="zh-CN"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Google Docs</a:t>
            </a:r>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之类的应用，用户数据会保存在互联网上的某个位置，可以通过任何一个与互联网相连的终端十分便利地访问和共享这些数据</a:t>
            </a:r>
            <a:endPar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矩形 9"/>
          <p:cNvSpPr/>
          <p:nvPr>
            <p:custDataLst>
              <p:tags r:id="rId20"/>
            </p:custDataLst>
          </p:nvPr>
        </p:nvSpPr>
        <p:spPr>
          <a:xfrm>
            <a:off x="1012190" y="4147185"/>
            <a:ext cx="7853045" cy="645160"/>
          </a:xfrm>
          <a:prstGeom prst="rect">
            <a:avLst/>
          </a:prstGeom>
          <a:noFill/>
        </p:spPr>
        <p:txBody>
          <a:bodyPr wrap="square" rtlCol="0">
            <a:spAutoFit/>
          </a:bodyPr>
          <a:lstStyle/>
          <a:p>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谷歌已经允许第三方在谷歌的云计算中通过</a:t>
            </a:r>
            <a:r>
              <a:rPr lang="en-US" altLang="zh-CN"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Google App Engine</a:t>
            </a:r>
            <a:r>
              <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运行大型并行应用程序</a:t>
            </a:r>
            <a:endParaRPr lang="zh-CN" altLang="en-US"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7" name="椭圆 16"/>
          <p:cNvSpPr/>
          <p:nvPr>
            <p:custDataLst>
              <p:tags r:id="rId21"/>
            </p:custDataLst>
          </p:nvPr>
        </p:nvSpPr>
        <p:spPr>
          <a:xfrm>
            <a:off x="696595" y="4227195"/>
            <a:ext cx="196215" cy="196215"/>
          </a:xfrm>
          <a:prstGeom prst="ellipse">
            <a:avLst/>
          </a:prstGeom>
          <a:solidFill>
            <a:srgbClr val="2FAA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 name="灯片编号占位符 1"/>
          <p:cNvSpPr>
            <a:spLocks noGrp="1"/>
          </p:cNvSpPr>
          <p:nvPr>
            <p:ph type="sldNum" sz="quarter" idx="12"/>
            <p:custDataLst>
              <p:tags r:id="rId22"/>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2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组合 20"/>
          <p:cNvGrpSpPr/>
          <p:nvPr userDrawn="1">
            <p:custDataLst>
              <p:tags r:id="rId1"/>
            </p:custDataLst>
          </p:nvPr>
        </p:nvGrpSpPr>
        <p:grpSpPr>
          <a:xfrm>
            <a:off x="8274123" y="5734295"/>
            <a:ext cx="638352" cy="908209"/>
            <a:chOff x="1289955" y="1628061"/>
            <a:chExt cx="3941631" cy="5174701"/>
          </a:xfrm>
        </p:grpSpPr>
        <p:sp>
          <p:nvSpPr>
            <p:cNvPr id="3"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9"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1"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2"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3"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4"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5"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23" name="矩形 22"/>
          <p:cNvSpPr/>
          <p:nvPr>
            <p:custDataLst>
              <p:tags r:id="rId11"/>
            </p:custDataLst>
          </p:nvPr>
        </p:nvSpPr>
        <p:spPr>
          <a:xfrm>
            <a:off x="0" y="-1"/>
            <a:ext cx="9144000" cy="79641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2"/>
          <a:stretch>
            <a:fillRect/>
          </a:stretch>
        </p:blipFill>
        <p:spPr>
          <a:xfrm>
            <a:off x="3758922" y="1353687"/>
            <a:ext cx="1308273" cy="751268"/>
          </a:xfrm>
          <a:prstGeom prst="rect">
            <a:avLst/>
          </a:prstGeom>
        </p:spPr>
      </p:pic>
      <p:pic>
        <p:nvPicPr>
          <p:cNvPr id="7" name="图片 6"/>
          <p:cNvPicPr>
            <a:picLocks noChangeAspect="1"/>
          </p:cNvPicPr>
          <p:nvPr/>
        </p:nvPicPr>
        <p:blipFill>
          <a:blip r:embed="rId13"/>
          <a:stretch>
            <a:fillRect/>
          </a:stretch>
        </p:blipFill>
        <p:spPr>
          <a:xfrm>
            <a:off x="6417419" y="1302285"/>
            <a:ext cx="1805261" cy="952091"/>
          </a:xfrm>
          <a:prstGeom prst="rect">
            <a:avLst/>
          </a:prstGeom>
        </p:spPr>
      </p:pic>
      <p:pic>
        <p:nvPicPr>
          <p:cNvPr id="8" name="图片 7"/>
          <p:cNvPicPr>
            <a:picLocks noChangeAspect="1"/>
          </p:cNvPicPr>
          <p:nvPr/>
        </p:nvPicPr>
        <p:blipFill>
          <a:blip r:embed="rId14"/>
          <a:stretch>
            <a:fillRect/>
          </a:stretch>
        </p:blipFill>
        <p:spPr>
          <a:xfrm>
            <a:off x="1036024" y="3698819"/>
            <a:ext cx="1120208" cy="1120208"/>
          </a:xfrm>
          <a:prstGeom prst="rect">
            <a:avLst/>
          </a:prstGeom>
        </p:spPr>
      </p:pic>
      <p:sp>
        <p:nvSpPr>
          <p:cNvPr id="22" name="矩形 21"/>
          <p:cNvSpPr/>
          <p:nvPr/>
        </p:nvSpPr>
        <p:spPr>
          <a:xfrm>
            <a:off x="2402285" y="105817"/>
            <a:ext cx="4653280" cy="583565"/>
          </a:xfrm>
          <a:prstGeom prst="rect">
            <a:avLst/>
          </a:prstGeom>
        </p:spPr>
        <p:txBody>
          <a:bodyPr wrap="none">
            <a:spAutoFit/>
          </a:bodyPr>
          <a:lstStyle/>
          <a:p>
            <a:r>
              <a:rPr lang="zh-CN" altLang="zh-CN" sz="3200" dirty="0">
                <a:solidFill>
                  <a:schemeClr val="dk1">
                    <a:lumMod val="85000"/>
                    <a:lumOff val="15000"/>
                  </a:schemeClr>
                </a:solidFill>
                <a:latin typeface="微软雅黑" panose="020B0503020204020204" pitchFamily="34" charset="-122"/>
                <a:ea typeface="微软雅黑" panose="020B0503020204020204" pitchFamily="34" charset="-122"/>
              </a:rPr>
              <a:t>国内</a:t>
            </a:r>
            <a:r>
              <a:rPr lang="zh-CN" altLang="en-US" sz="3200" dirty="0">
                <a:solidFill>
                  <a:schemeClr val="dk1">
                    <a:lumMod val="85000"/>
                    <a:lumOff val="15000"/>
                  </a:schemeClr>
                </a:solidFill>
                <a:latin typeface="微软雅黑" panose="020B0503020204020204" pitchFamily="34" charset="-122"/>
                <a:ea typeface="微软雅黑" panose="020B0503020204020204" pitchFamily="34" charset="-122"/>
              </a:rPr>
              <a:t>云计算崛起代表企业</a:t>
            </a:r>
            <a:endParaRPr lang="zh-CN" altLang="en-US" sz="3200" dirty="0">
              <a:solidFill>
                <a:schemeClr val="dk1">
                  <a:lumMod val="85000"/>
                  <a:lumOff val="15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2"/>
            <p:custDataLst>
              <p:tags r:id="rId15"/>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pic>
        <p:nvPicPr>
          <p:cNvPr id="6" name="图片 5"/>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3252122" y="3785722"/>
            <a:ext cx="2443598" cy="984178"/>
          </a:xfrm>
          <a:prstGeom prst="rect">
            <a:avLst/>
          </a:prstGeom>
        </p:spPr>
      </p:pic>
      <p:sp>
        <p:nvSpPr>
          <p:cNvPr id="26" name="矩形 25"/>
          <p:cNvSpPr/>
          <p:nvPr>
            <p:custDataLst>
              <p:tags r:id="rId17"/>
            </p:custDataLst>
          </p:nvPr>
        </p:nvSpPr>
        <p:spPr>
          <a:xfrm>
            <a:off x="5981700" y="2130884"/>
            <a:ext cx="2676700" cy="122667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7" name="矩形 26"/>
          <p:cNvSpPr/>
          <p:nvPr>
            <p:custDataLst>
              <p:tags r:id="rId18"/>
            </p:custDataLst>
          </p:nvPr>
        </p:nvSpPr>
        <p:spPr>
          <a:xfrm>
            <a:off x="5981700" y="1191308"/>
            <a:ext cx="2676700" cy="11627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8" name="矩形 27"/>
          <p:cNvSpPr/>
          <p:nvPr>
            <p:custDataLst>
              <p:tags r:id="rId19"/>
            </p:custDataLst>
          </p:nvPr>
        </p:nvSpPr>
        <p:spPr>
          <a:xfrm>
            <a:off x="6018264" y="2176798"/>
            <a:ext cx="2603572" cy="575945"/>
          </a:xfrm>
          <a:prstGeom prst="rect">
            <a:avLst/>
          </a:prstGeom>
        </p:spPr>
        <p:txBody>
          <a:bodyPr wrap="square">
            <a:spAutoFit/>
          </a:bodyPr>
          <a:lstStyle/>
          <a:p>
            <a:pPr algn="ctr">
              <a:lnSpc>
                <a:spcPct val="150000"/>
              </a:lnSpc>
            </a:pPr>
            <a:r>
              <a:rPr lang="zh-CN" altLang="en-US" sz="2100" spc="225" dirty="0">
                <a:solidFill>
                  <a:schemeClr val="lt1"/>
                </a:solidFill>
                <a:latin typeface="微软雅黑" panose="020B0503020204020204" pitchFamily="34" charset="-122"/>
                <a:ea typeface="微软雅黑" panose="020B0503020204020204" pitchFamily="34" charset="-122"/>
              </a:rPr>
              <a:t>存储服务为特色</a:t>
            </a:r>
            <a:endParaRPr lang="zh-CN" altLang="en-US" sz="2100" spc="225" dirty="0">
              <a:solidFill>
                <a:schemeClr val="lt1"/>
              </a:solidFill>
              <a:latin typeface="微软雅黑" panose="020B0503020204020204" pitchFamily="34" charset="-122"/>
              <a:ea typeface="微软雅黑" panose="020B0503020204020204" pitchFamily="34" charset="-122"/>
            </a:endParaRPr>
          </a:p>
        </p:txBody>
      </p:sp>
      <p:sp>
        <p:nvSpPr>
          <p:cNvPr id="30" name="矩形 29"/>
          <p:cNvSpPr/>
          <p:nvPr>
            <p:custDataLst>
              <p:tags r:id="rId20"/>
            </p:custDataLst>
          </p:nvPr>
        </p:nvSpPr>
        <p:spPr>
          <a:xfrm>
            <a:off x="279400" y="2130884"/>
            <a:ext cx="2676700" cy="122667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1" name="矩形 30"/>
          <p:cNvSpPr/>
          <p:nvPr>
            <p:custDataLst>
              <p:tags r:id="rId21"/>
            </p:custDataLst>
          </p:nvPr>
        </p:nvSpPr>
        <p:spPr>
          <a:xfrm>
            <a:off x="279400" y="1191308"/>
            <a:ext cx="2676700" cy="11627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2" name="矩形 31"/>
          <p:cNvSpPr/>
          <p:nvPr>
            <p:custDataLst>
              <p:tags r:id="rId22"/>
            </p:custDataLst>
          </p:nvPr>
        </p:nvSpPr>
        <p:spPr>
          <a:xfrm>
            <a:off x="373306" y="2190648"/>
            <a:ext cx="2488888" cy="1060450"/>
          </a:xfrm>
          <a:prstGeom prst="rect">
            <a:avLst/>
          </a:prstGeom>
        </p:spPr>
        <p:txBody>
          <a:bodyPr wrap="square">
            <a:spAutoFit/>
          </a:bodyPr>
          <a:lstStyle/>
          <a:p>
            <a:pPr algn="ctr">
              <a:lnSpc>
                <a:spcPct val="150000"/>
              </a:lnSpc>
            </a:pPr>
            <a:r>
              <a:rPr lang="zh-CN" altLang="en-US" sz="2100" spc="225" dirty="0">
                <a:solidFill>
                  <a:schemeClr val="lt1"/>
                </a:solidFill>
                <a:latin typeface="微软雅黑" panose="020B0503020204020204" pitchFamily="34" charset="-122"/>
                <a:ea typeface="微软雅黑" panose="020B0503020204020204" pitchFamily="34" charset="-122"/>
              </a:rPr>
              <a:t>多处拥有云计算数据中心</a:t>
            </a:r>
            <a:endParaRPr lang="zh-CN" altLang="en-US" sz="2100" spc="225" dirty="0">
              <a:solidFill>
                <a:schemeClr val="lt1"/>
              </a:solidFill>
              <a:latin typeface="微软雅黑" panose="020B0503020204020204" pitchFamily="34" charset="-122"/>
              <a:ea typeface="微软雅黑" panose="020B0503020204020204" pitchFamily="34" charset="-122"/>
            </a:endParaRPr>
          </a:p>
        </p:txBody>
      </p:sp>
      <p:sp>
        <p:nvSpPr>
          <p:cNvPr id="33" name="矩形 32"/>
          <p:cNvSpPr/>
          <p:nvPr>
            <p:custDataLst>
              <p:tags r:id="rId23"/>
            </p:custDataLst>
          </p:nvPr>
        </p:nvSpPr>
        <p:spPr>
          <a:xfrm>
            <a:off x="3117188" y="2130884"/>
            <a:ext cx="2676700" cy="122667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4" name="矩形 33"/>
          <p:cNvSpPr/>
          <p:nvPr>
            <p:custDataLst>
              <p:tags r:id="rId24"/>
            </p:custDataLst>
          </p:nvPr>
        </p:nvSpPr>
        <p:spPr>
          <a:xfrm>
            <a:off x="3117188" y="1191308"/>
            <a:ext cx="2676700" cy="11627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5" name="矩形 34"/>
          <p:cNvSpPr/>
          <p:nvPr>
            <p:custDataLst>
              <p:tags r:id="rId25"/>
            </p:custDataLst>
          </p:nvPr>
        </p:nvSpPr>
        <p:spPr>
          <a:xfrm>
            <a:off x="3221278" y="2190648"/>
            <a:ext cx="2572610" cy="575945"/>
          </a:xfrm>
          <a:prstGeom prst="rect">
            <a:avLst/>
          </a:prstGeom>
        </p:spPr>
        <p:txBody>
          <a:bodyPr wrap="square">
            <a:spAutoFit/>
          </a:bodyPr>
          <a:lstStyle/>
          <a:p>
            <a:pPr algn="ctr">
              <a:lnSpc>
                <a:spcPct val="150000"/>
              </a:lnSpc>
            </a:pPr>
            <a:r>
              <a:rPr lang="zh-CN" altLang="en-US" sz="2100" spc="225" dirty="0">
                <a:solidFill>
                  <a:schemeClr val="lt1"/>
                </a:solidFill>
                <a:latin typeface="微软雅黑" panose="020B0503020204020204" pitchFamily="34" charset="-122"/>
                <a:ea typeface="微软雅黑" panose="020B0503020204020204" pitchFamily="34" charset="-122"/>
              </a:rPr>
              <a:t>游戏托管为特色</a:t>
            </a:r>
            <a:endParaRPr lang="zh-CN" altLang="en-US" sz="2100" spc="225" dirty="0">
              <a:solidFill>
                <a:schemeClr val="lt1"/>
              </a:solidFill>
              <a:latin typeface="微软雅黑" panose="020B0503020204020204" pitchFamily="34" charset="-122"/>
              <a:ea typeface="微软雅黑" panose="020B0503020204020204" pitchFamily="34" charset="-122"/>
            </a:endParaRPr>
          </a:p>
        </p:txBody>
      </p:sp>
      <p:pic>
        <p:nvPicPr>
          <p:cNvPr id="36" name="图片 35"/>
          <p:cNvPicPr>
            <a:picLocks noChangeAspect="1"/>
          </p:cNvPicPr>
          <p:nvPr/>
        </p:nvPicPr>
        <p:blipFill rotWithShape="1">
          <a:blip r:embed="rId26"/>
          <a:srcRect t="11818" b="24225"/>
          <a:stretch>
            <a:fillRect/>
          </a:stretch>
        </p:blipFill>
        <p:spPr>
          <a:xfrm>
            <a:off x="370532" y="1353687"/>
            <a:ext cx="2588495" cy="722543"/>
          </a:xfrm>
          <a:prstGeom prst="rect">
            <a:avLst/>
          </a:prstGeom>
        </p:spPr>
      </p:pic>
      <p:sp>
        <p:nvSpPr>
          <p:cNvPr id="39" name="矩形 38"/>
          <p:cNvSpPr/>
          <p:nvPr>
            <p:custDataLst>
              <p:tags r:id="rId27"/>
            </p:custDataLst>
          </p:nvPr>
        </p:nvSpPr>
        <p:spPr>
          <a:xfrm>
            <a:off x="5981700" y="4660486"/>
            <a:ext cx="2676700" cy="118509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0" name="矩形 39"/>
          <p:cNvSpPr/>
          <p:nvPr>
            <p:custDataLst>
              <p:tags r:id="rId28"/>
            </p:custDataLst>
          </p:nvPr>
        </p:nvSpPr>
        <p:spPr>
          <a:xfrm>
            <a:off x="5981700" y="3720910"/>
            <a:ext cx="2676700" cy="11627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1" name="矩形 40"/>
          <p:cNvSpPr/>
          <p:nvPr>
            <p:custDataLst>
              <p:tags r:id="rId29"/>
            </p:custDataLst>
          </p:nvPr>
        </p:nvSpPr>
        <p:spPr>
          <a:xfrm>
            <a:off x="6018264" y="4706400"/>
            <a:ext cx="2603572" cy="1060450"/>
          </a:xfrm>
          <a:prstGeom prst="rect">
            <a:avLst/>
          </a:prstGeom>
        </p:spPr>
        <p:txBody>
          <a:bodyPr wrap="square">
            <a:spAutoFit/>
          </a:bodyPr>
          <a:lstStyle/>
          <a:p>
            <a:pPr algn="ctr">
              <a:lnSpc>
                <a:spcPct val="150000"/>
              </a:lnSpc>
            </a:pPr>
            <a:r>
              <a:rPr lang="zh-CN" altLang="en-US" sz="2100" spc="225" dirty="0">
                <a:solidFill>
                  <a:schemeClr val="lt1"/>
                </a:solidFill>
                <a:latin typeface="微软雅黑" panose="020B0503020204020204" pitchFamily="34" charset="-122"/>
                <a:ea typeface="微软雅黑" panose="020B0503020204020204" pitchFamily="34" charset="-122"/>
              </a:rPr>
              <a:t>国际上</a:t>
            </a:r>
            <a:endParaRPr lang="en-US" altLang="zh-CN" sz="2100" spc="225" dirty="0">
              <a:solidFill>
                <a:schemeClr val="lt1"/>
              </a:solidFill>
              <a:latin typeface="微软雅黑" panose="020B0503020204020204" pitchFamily="34" charset="-122"/>
              <a:ea typeface="微软雅黑" panose="020B0503020204020204" pitchFamily="34" charset="-122"/>
            </a:endParaRPr>
          </a:p>
          <a:p>
            <a:pPr algn="ctr">
              <a:lnSpc>
                <a:spcPct val="150000"/>
              </a:lnSpc>
            </a:pPr>
            <a:r>
              <a:rPr lang="zh-CN" altLang="en-US" sz="2100" spc="225" dirty="0">
                <a:solidFill>
                  <a:schemeClr val="lt1"/>
                </a:solidFill>
                <a:latin typeface="微软雅黑" panose="020B0503020204020204" pitchFamily="34" charset="-122"/>
                <a:ea typeface="微软雅黑" panose="020B0503020204020204" pitchFamily="34" charset="-122"/>
              </a:rPr>
              <a:t>云计算产品最全</a:t>
            </a:r>
            <a:endParaRPr lang="zh-CN" altLang="en-US" sz="2100" spc="225" dirty="0">
              <a:solidFill>
                <a:schemeClr val="lt1"/>
              </a:solidFill>
              <a:latin typeface="微软雅黑" panose="020B0503020204020204" pitchFamily="34" charset="-122"/>
              <a:ea typeface="微软雅黑" panose="020B0503020204020204" pitchFamily="34" charset="-122"/>
            </a:endParaRPr>
          </a:p>
        </p:txBody>
      </p:sp>
      <p:sp>
        <p:nvSpPr>
          <p:cNvPr id="42" name="矩形 41"/>
          <p:cNvSpPr/>
          <p:nvPr>
            <p:custDataLst>
              <p:tags r:id="rId30"/>
            </p:custDataLst>
          </p:nvPr>
        </p:nvSpPr>
        <p:spPr>
          <a:xfrm>
            <a:off x="279400" y="4660486"/>
            <a:ext cx="2676700" cy="118509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3" name="矩形 42"/>
          <p:cNvSpPr/>
          <p:nvPr>
            <p:custDataLst>
              <p:tags r:id="rId31"/>
            </p:custDataLst>
          </p:nvPr>
        </p:nvSpPr>
        <p:spPr>
          <a:xfrm>
            <a:off x="279400" y="3720910"/>
            <a:ext cx="2676700" cy="11627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4" name="矩形 43"/>
          <p:cNvSpPr/>
          <p:nvPr>
            <p:custDataLst>
              <p:tags r:id="rId32"/>
            </p:custDataLst>
          </p:nvPr>
        </p:nvSpPr>
        <p:spPr>
          <a:xfrm>
            <a:off x="652489" y="4720250"/>
            <a:ext cx="2028979" cy="1060450"/>
          </a:xfrm>
          <a:prstGeom prst="rect">
            <a:avLst/>
          </a:prstGeom>
        </p:spPr>
        <p:txBody>
          <a:bodyPr wrap="square">
            <a:spAutoFit/>
          </a:bodyPr>
          <a:lstStyle/>
          <a:p>
            <a:pPr algn="ctr">
              <a:lnSpc>
                <a:spcPct val="150000"/>
              </a:lnSpc>
            </a:pPr>
            <a:r>
              <a:rPr lang="zh-CN" altLang="en-US" sz="2100"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提供类似</a:t>
            </a:r>
            <a:r>
              <a:rPr lang="en-US" altLang="zh-CN" sz="2100"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AWS</a:t>
            </a:r>
            <a:r>
              <a:rPr lang="zh-CN" altLang="en-US" sz="2100"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服务</a:t>
            </a:r>
            <a:endParaRPr lang="zh-CN" altLang="en-US" sz="2100"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5" name="矩形 44"/>
          <p:cNvSpPr/>
          <p:nvPr>
            <p:custDataLst>
              <p:tags r:id="rId33"/>
            </p:custDataLst>
          </p:nvPr>
        </p:nvSpPr>
        <p:spPr>
          <a:xfrm>
            <a:off x="3117188" y="4660486"/>
            <a:ext cx="2676700" cy="118509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6" name="矩形 45"/>
          <p:cNvSpPr/>
          <p:nvPr>
            <p:custDataLst>
              <p:tags r:id="rId34"/>
            </p:custDataLst>
          </p:nvPr>
        </p:nvSpPr>
        <p:spPr>
          <a:xfrm>
            <a:off x="3117188" y="3720910"/>
            <a:ext cx="2676700" cy="11627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7" name="矩形 46"/>
          <p:cNvSpPr/>
          <p:nvPr>
            <p:custDataLst>
              <p:tags r:id="rId35"/>
            </p:custDataLst>
          </p:nvPr>
        </p:nvSpPr>
        <p:spPr>
          <a:xfrm>
            <a:off x="3221278" y="4720250"/>
            <a:ext cx="2572610" cy="1060450"/>
          </a:xfrm>
          <a:prstGeom prst="rect">
            <a:avLst/>
          </a:prstGeom>
        </p:spPr>
        <p:txBody>
          <a:bodyPr wrap="square">
            <a:spAutoFit/>
          </a:bodyPr>
          <a:lstStyle/>
          <a:p>
            <a:pPr algn="ctr">
              <a:lnSpc>
                <a:spcPct val="150000"/>
              </a:lnSpc>
            </a:pPr>
            <a:r>
              <a:rPr lang="zh-CN" altLang="en-US" sz="2100" spc="225" dirty="0">
                <a:solidFill>
                  <a:schemeClr val="lt1"/>
                </a:solidFill>
                <a:latin typeface="微软雅黑" panose="020B0503020204020204" pitchFamily="34" charset="-122"/>
                <a:ea typeface="微软雅黑" panose="020B0503020204020204" pitchFamily="34" charset="-122"/>
              </a:rPr>
              <a:t>专门支撑智能硬件大数据免费托管</a:t>
            </a:r>
            <a:endParaRPr lang="zh-CN" altLang="en-US" sz="2100" spc="225" dirty="0">
              <a:solidFill>
                <a:schemeClr val="l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6" cstate="print">
            <a:extLst>
              <a:ext uri="{28A0092B-C50C-407E-A947-70E740481C1C}">
                <a14:useLocalDpi xmlns:a14="http://schemas.microsoft.com/office/drawing/2010/main" val="0"/>
              </a:ext>
            </a:extLst>
          </a:blip>
          <a:stretch>
            <a:fillRect/>
          </a:stretch>
        </p:blipFill>
        <p:spPr>
          <a:xfrm>
            <a:off x="6084239" y="3814485"/>
            <a:ext cx="2471620" cy="724553"/>
          </a:xfrm>
          <a:prstGeom prst="rect">
            <a:avLst/>
          </a:prstGeom>
        </p:spPr>
      </p:pic>
    </p:spTree>
    <p:custDataLst>
      <p:tags r:id="rId37"/>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custDataLst>
              <p:tags r:id="rId1"/>
            </p:custDataLst>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l="34816"/>
          <a:stretch>
            <a:fillRect/>
          </a:stretch>
        </p:blipFill>
        <p:spPr>
          <a:xfrm>
            <a:off x="-10885" y="0"/>
            <a:ext cx="2508139" cy="6858000"/>
          </a:xfrm>
          <a:prstGeom prst="rect">
            <a:avLst/>
          </a:prstGeom>
        </p:spPr>
      </p:pic>
      <p:sp>
        <p:nvSpPr>
          <p:cNvPr id="8" name="灯片编号占位符 7"/>
          <p:cNvSpPr>
            <a:spLocks noGrp="1"/>
          </p:cNvSpPr>
          <p:nvPr>
            <p:ph type="sldNum" sz="quarter" idx="12"/>
            <p:custDataLst>
              <p:tags r:id="rId3"/>
            </p:custDataLst>
          </p:nvPr>
        </p:nvSpPr>
        <p:spPr/>
        <p:txBody>
          <a:bodyPr/>
          <a:p>
            <a:fld id="{344E241F-D2F4-4B3A-952F-D6E7DF06C30F}" type="slidenum">
              <a:rPr lang="zh-CN" altLang="en-US" smtClean="0">
                <a:solidFill>
                  <a:schemeClr val="dk1">
                    <a:tint val="75000"/>
                    <a:lumMod val="85000"/>
                    <a:lumOff val="15000"/>
                  </a:schemeClr>
                </a:solidFill>
              </a:rPr>
            </a:fld>
            <a:endParaRPr lang="zh-CN" altLang="en-US" smtClean="0">
              <a:solidFill>
                <a:schemeClr val="dk1">
                  <a:tint val="75000"/>
                  <a:lumMod val="85000"/>
                  <a:lumOff val="15000"/>
                </a:schemeClr>
              </a:solidFill>
            </a:endParaRPr>
          </a:p>
        </p:txBody>
      </p:sp>
      <p:sp>
        <p:nvSpPr>
          <p:cNvPr id="61" name="文本框 60"/>
          <p:cNvSpPr txBox="1"/>
          <p:nvPr>
            <p:custDataLst>
              <p:tags r:id="rId4"/>
            </p:custDataLst>
          </p:nvPr>
        </p:nvSpPr>
        <p:spPr>
          <a:xfrm>
            <a:off x="1832134" y="2378393"/>
            <a:ext cx="969645" cy="1666875"/>
          </a:xfrm>
          <a:prstGeom prst="rect">
            <a:avLst/>
          </a:prstGeom>
          <a:noFill/>
        </p:spPr>
        <p:txBody>
          <a:bodyPr vert="eaVert" wrap="square" rtlCol="0" anchor="ctr" anchorCtr="0">
            <a:normAutofit fontScale="60000"/>
          </a:bodyPr>
          <a:p>
            <a:pPr marL="0" indent="0" algn="l" fontAlgn="auto">
              <a:lnSpc>
                <a:spcPct val="100000"/>
              </a:lnSpc>
              <a:spcBef>
                <a:spcPts val="0"/>
              </a:spcBef>
              <a:spcAft>
                <a:spcPts val="0"/>
              </a:spcAft>
              <a:buSzPct val="100000"/>
              <a:buNone/>
            </a:pPr>
            <a:r>
              <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目</a:t>
            </a:r>
            <a:endPar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a:p>
            <a:pPr marL="0" indent="0" algn="l" fontAlgn="auto">
              <a:lnSpc>
                <a:spcPct val="100000"/>
              </a:lnSpc>
              <a:spcBef>
                <a:spcPts val="0"/>
              </a:spcBef>
              <a:spcAft>
                <a:spcPts val="0"/>
              </a:spcAft>
              <a:buSzPct val="100000"/>
              <a:buNone/>
            </a:pPr>
            <a:r>
              <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录 </a:t>
            </a:r>
            <a:endPar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p:txBody>
      </p:sp>
      <p:sp>
        <p:nvSpPr>
          <p:cNvPr id="9" name="Freeform 34"/>
          <p:cNvSpPr>
            <a:spLocks noEditPoints="1"/>
          </p:cNvSpPr>
          <p:nvPr>
            <p:custDataLst>
              <p:tags r:id="rId5"/>
            </p:custDataLst>
          </p:nvPr>
        </p:nvSpPr>
        <p:spPr bwMode="auto">
          <a:xfrm>
            <a:off x="6593496" y="1769197"/>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0" name="任意多边形 18"/>
          <p:cNvSpPr/>
          <p:nvPr>
            <p:custDataLst>
              <p:tags r:id="rId6"/>
            </p:custDataLst>
          </p:nvPr>
        </p:nvSpPr>
        <p:spPr>
          <a:xfrm>
            <a:off x="3560128" y="1905886"/>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1" name="文本框 10"/>
          <p:cNvSpPr txBox="1"/>
          <p:nvPr>
            <p:custDataLst>
              <p:tags r:id="rId7"/>
            </p:custDataLst>
          </p:nvPr>
        </p:nvSpPr>
        <p:spPr>
          <a:xfrm>
            <a:off x="3743492" y="1709663"/>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1.</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12" name="矩形 11"/>
          <p:cNvSpPr/>
          <p:nvPr>
            <p:custDataLst>
              <p:tags r:id="rId8"/>
            </p:custDataLst>
          </p:nvPr>
        </p:nvSpPr>
        <p:spPr>
          <a:xfrm>
            <a:off x="4118793" y="171490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大数据时代</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3" name="Freeform 34"/>
          <p:cNvSpPr>
            <a:spLocks noEditPoints="1"/>
          </p:cNvSpPr>
          <p:nvPr>
            <p:custDataLst>
              <p:tags r:id="rId9"/>
            </p:custDataLst>
          </p:nvPr>
        </p:nvSpPr>
        <p:spPr bwMode="auto">
          <a:xfrm>
            <a:off x="6616833" y="250408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4" name="任意多边形 21"/>
          <p:cNvSpPr/>
          <p:nvPr>
            <p:custDataLst>
              <p:tags r:id="rId10"/>
            </p:custDataLst>
          </p:nvPr>
        </p:nvSpPr>
        <p:spPr>
          <a:xfrm>
            <a:off x="3583465" y="264077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62" name="文本框 61"/>
          <p:cNvSpPr txBox="1"/>
          <p:nvPr>
            <p:custDataLst>
              <p:tags r:id="rId11"/>
            </p:custDataLst>
          </p:nvPr>
        </p:nvSpPr>
        <p:spPr>
          <a:xfrm>
            <a:off x="3743492" y="2442643"/>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2.</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15" name="矩形 14"/>
          <p:cNvSpPr/>
          <p:nvPr>
            <p:custDataLst>
              <p:tags r:id="rId12"/>
            </p:custDataLst>
          </p:nvPr>
        </p:nvSpPr>
        <p:spPr>
          <a:xfrm>
            <a:off x="4118793" y="2444548"/>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云计算——大数据的计算</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6" name="Freeform 34"/>
          <p:cNvSpPr>
            <a:spLocks noEditPoints="1"/>
          </p:cNvSpPr>
          <p:nvPr>
            <p:custDataLst>
              <p:tags r:id="rId13"/>
            </p:custDataLst>
          </p:nvPr>
        </p:nvSpPr>
        <p:spPr bwMode="auto">
          <a:xfrm>
            <a:off x="6608260" y="3262305"/>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7" name="任意多边形 24"/>
          <p:cNvSpPr/>
          <p:nvPr>
            <p:custDataLst>
              <p:tags r:id="rId14"/>
            </p:custDataLst>
          </p:nvPr>
        </p:nvSpPr>
        <p:spPr>
          <a:xfrm>
            <a:off x="3574892" y="3398995"/>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8" name="文本框 17"/>
          <p:cNvSpPr txBox="1"/>
          <p:nvPr>
            <p:custDataLst>
              <p:tags r:id="rId15"/>
            </p:custDataLst>
          </p:nvPr>
        </p:nvSpPr>
        <p:spPr>
          <a:xfrm>
            <a:off x="3743492" y="3202771"/>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3.</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6" name="矩形 65"/>
          <p:cNvSpPr/>
          <p:nvPr>
            <p:custDataLst>
              <p:tags r:id="rId16"/>
            </p:custDataLst>
          </p:nvPr>
        </p:nvSpPr>
        <p:spPr>
          <a:xfrm>
            <a:off x="4118793" y="3177529"/>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云计算发展现状</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9" name="Freeform 34"/>
          <p:cNvSpPr>
            <a:spLocks noEditPoints="1"/>
          </p:cNvSpPr>
          <p:nvPr>
            <p:custDataLst>
              <p:tags r:id="rId17"/>
            </p:custDataLst>
          </p:nvPr>
        </p:nvSpPr>
        <p:spPr bwMode="auto">
          <a:xfrm>
            <a:off x="6602545" y="4015289"/>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20" name="任意多边形 27"/>
          <p:cNvSpPr/>
          <p:nvPr>
            <p:custDataLst>
              <p:tags r:id="rId18"/>
            </p:custDataLst>
          </p:nvPr>
        </p:nvSpPr>
        <p:spPr>
          <a:xfrm>
            <a:off x="3569177" y="4151979"/>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21" name="文本框 20"/>
          <p:cNvSpPr txBox="1"/>
          <p:nvPr>
            <p:custDataLst>
              <p:tags r:id="rId19"/>
            </p:custDataLst>
          </p:nvPr>
        </p:nvSpPr>
        <p:spPr>
          <a:xfrm>
            <a:off x="3743492" y="3955755"/>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4.</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7" name="矩形 66"/>
          <p:cNvSpPr/>
          <p:nvPr>
            <p:custDataLst>
              <p:tags r:id="rId20"/>
            </p:custDataLst>
          </p:nvPr>
        </p:nvSpPr>
        <p:spPr>
          <a:xfrm>
            <a:off x="4118793" y="393575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云计算实现机制</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22" name="Freeform 34"/>
          <p:cNvSpPr>
            <a:spLocks noEditPoints="1"/>
          </p:cNvSpPr>
          <p:nvPr>
            <p:custDataLst>
              <p:tags r:id="rId21"/>
            </p:custDataLst>
          </p:nvPr>
        </p:nvSpPr>
        <p:spPr bwMode="auto">
          <a:xfrm>
            <a:off x="6606355" y="477351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23" name="任意多边形 24"/>
          <p:cNvSpPr/>
          <p:nvPr>
            <p:custDataLst>
              <p:tags r:id="rId22"/>
            </p:custDataLst>
          </p:nvPr>
        </p:nvSpPr>
        <p:spPr>
          <a:xfrm>
            <a:off x="3572987" y="491020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24" name="文本框 23"/>
          <p:cNvSpPr txBox="1"/>
          <p:nvPr>
            <p:custDataLst>
              <p:tags r:id="rId23"/>
            </p:custDataLst>
          </p:nvPr>
        </p:nvSpPr>
        <p:spPr>
          <a:xfrm>
            <a:off x="3741587" y="4713978"/>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5.</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25" name="矩形 24"/>
          <p:cNvSpPr/>
          <p:nvPr>
            <p:custDataLst>
              <p:tags r:id="rId24"/>
            </p:custDataLst>
          </p:nvPr>
        </p:nvSpPr>
        <p:spPr>
          <a:xfrm>
            <a:off x="4116888" y="4688736"/>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云计算压倒性的成本优势</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Tree>
    <p:custDataLst>
      <p:tags r:id="rId25"/>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custDataLst>
              <p:tags r:id="rId1"/>
            </p:custDataLst>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l="34816"/>
          <a:stretch>
            <a:fillRect/>
          </a:stretch>
        </p:blipFill>
        <p:spPr>
          <a:xfrm>
            <a:off x="-10885" y="0"/>
            <a:ext cx="2508139" cy="6858000"/>
          </a:xfrm>
          <a:prstGeom prst="rect">
            <a:avLst/>
          </a:prstGeom>
          <a:effectLst>
            <a:outerShdw blurRad="50800" dist="38100" algn="l" rotWithShape="0">
              <a:prstClr val="black">
                <a:alpha val="40000"/>
              </a:prstClr>
            </a:outerShdw>
          </a:effectLst>
        </p:spPr>
      </p:pic>
      <p:sp>
        <p:nvSpPr>
          <p:cNvPr id="8" name="灯片编号占位符 7"/>
          <p:cNvSpPr>
            <a:spLocks noGrp="1"/>
          </p:cNvSpPr>
          <p:nvPr>
            <p:ph type="sldNum" sz="quarter" idx="12"/>
            <p:custDataLst>
              <p:tags r:id="rId3"/>
            </p:custDataLst>
          </p:nvPr>
        </p:nvSpPr>
        <p:spPr/>
        <p:txBody>
          <a:bodyPr/>
          <a:p>
            <a:fld id="{344E241F-D2F4-4B3A-952F-D6E7DF06C30F}" type="slidenum">
              <a:rPr lang="zh-CN" altLang="en-US" smtClean="0">
                <a:solidFill>
                  <a:schemeClr val="dk1">
                    <a:tint val="75000"/>
                    <a:lumMod val="85000"/>
                    <a:lumOff val="15000"/>
                  </a:schemeClr>
                </a:solidFill>
              </a:rPr>
            </a:fld>
            <a:endParaRPr lang="zh-CN" altLang="en-US" smtClean="0">
              <a:solidFill>
                <a:schemeClr val="dk1">
                  <a:tint val="75000"/>
                  <a:lumMod val="85000"/>
                  <a:lumOff val="15000"/>
                </a:schemeClr>
              </a:solidFill>
            </a:endParaRPr>
          </a:p>
        </p:txBody>
      </p:sp>
      <p:sp>
        <p:nvSpPr>
          <p:cNvPr id="61" name="文本框 60"/>
          <p:cNvSpPr txBox="1"/>
          <p:nvPr>
            <p:custDataLst>
              <p:tags r:id="rId4"/>
            </p:custDataLst>
          </p:nvPr>
        </p:nvSpPr>
        <p:spPr>
          <a:xfrm>
            <a:off x="1832134" y="2378393"/>
            <a:ext cx="969645" cy="1666875"/>
          </a:xfrm>
          <a:prstGeom prst="rect">
            <a:avLst/>
          </a:prstGeom>
          <a:noFill/>
        </p:spPr>
        <p:txBody>
          <a:bodyPr vert="eaVert" wrap="square" rtlCol="0" anchor="ctr" anchorCtr="0">
            <a:normAutofit fontScale="60000"/>
          </a:bodyPr>
          <a:p>
            <a:pPr marL="0" indent="0" algn="l" fontAlgn="auto">
              <a:lnSpc>
                <a:spcPct val="100000"/>
              </a:lnSpc>
              <a:spcBef>
                <a:spcPts val="0"/>
              </a:spcBef>
              <a:spcAft>
                <a:spcPts val="0"/>
              </a:spcAft>
              <a:buSzPct val="100000"/>
              <a:buNone/>
            </a:pPr>
            <a:r>
              <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目</a:t>
            </a:r>
            <a:endPar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a:p>
            <a:pPr marL="0" indent="0" algn="l" fontAlgn="auto">
              <a:lnSpc>
                <a:spcPct val="100000"/>
              </a:lnSpc>
              <a:spcBef>
                <a:spcPts val="0"/>
              </a:spcBef>
              <a:spcAft>
                <a:spcPts val="0"/>
              </a:spcAft>
              <a:buSzPct val="100000"/>
              <a:buNone/>
            </a:pPr>
            <a:r>
              <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录 </a:t>
            </a:r>
            <a:endPar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p:txBody>
      </p:sp>
      <p:sp>
        <p:nvSpPr>
          <p:cNvPr id="9" name="Freeform 34"/>
          <p:cNvSpPr>
            <a:spLocks noEditPoints="1"/>
          </p:cNvSpPr>
          <p:nvPr>
            <p:custDataLst>
              <p:tags r:id="rId5"/>
            </p:custDataLst>
          </p:nvPr>
        </p:nvSpPr>
        <p:spPr bwMode="auto">
          <a:xfrm>
            <a:off x="6593496" y="1769197"/>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0" name="任意多边形 18"/>
          <p:cNvSpPr/>
          <p:nvPr>
            <p:custDataLst>
              <p:tags r:id="rId6"/>
            </p:custDataLst>
          </p:nvPr>
        </p:nvSpPr>
        <p:spPr>
          <a:xfrm>
            <a:off x="3560128" y="1905886"/>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1" name="文本框 10"/>
          <p:cNvSpPr txBox="1"/>
          <p:nvPr>
            <p:custDataLst>
              <p:tags r:id="rId7"/>
            </p:custDataLst>
          </p:nvPr>
        </p:nvSpPr>
        <p:spPr>
          <a:xfrm>
            <a:off x="3743492" y="1709663"/>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1.</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12" name="矩形 11"/>
          <p:cNvSpPr/>
          <p:nvPr>
            <p:custDataLst>
              <p:tags r:id="rId8"/>
            </p:custDataLst>
          </p:nvPr>
        </p:nvSpPr>
        <p:spPr>
          <a:xfrm>
            <a:off x="4118793" y="171490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大数据时代</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3" name="Freeform 34"/>
          <p:cNvSpPr>
            <a:spLocks noEditPoints="1"/>
          </p:cNvSpPr>
          <p:nvPr>
            <p:custDataLst>
              <p:tags r:id="rId9"/>
            </p:custDataLst>
          </p:nvPr>
        </p:nvSpPr>
        <p:spPr bwMode="auto">
          <a:xfrm>
            <a:off x="6616833" y="250408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4" name="任意多边形 21"/>
          <p:cNvSpPr/>
          <p:nvPr>
            <p:custDataLst>
              <p:tags r:id="rId10"/>
            </p:custDataLst>
          </p:nvPr>
        </p:nvSpPr>
        <p:spPr>
          <a:xfrm>
            <a:off x="3583465" y="264077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62" name="文本框 61"/>
          <p:cNvSpPr txBox="1"/>
          <p:nvPr>
            <p:custDataLst>
              <p:tags r:id="rId11"/>
            </p:custDataLst>
          </p:nvPr>
        </p:nvSpPr>
        <p:spPr>
          <a:xfrm>
            <a:off x="3743492" y="2442643"/>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2.</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15" name="矩形 14"/>
          <p:cNvSpPr/>
          <p:nvPr>
            <p:custDataLst>
              <p:tags r:id="rId12"/>
            </p:custDataLst>
          </p:nvPr>
        </p:nvSpPr>
        <p:spPr>
          <a:xfrm>
            <a:off x="4118793" y="2444548"/>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云计算——大数据的计算</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6" name="Freeform 34"/>
          <p:cNvSpPr>
            <a:spLocks noEditPoints="1"/>
          </p:cNvSpPr>
          <p:nvPr>
            <p:custDataLst>
              <p:tags r:id="rId13"/>
            </p:custDataLst>
          </p:nvPr>
        </p:nvSpPr>
        <p:spPr bwMode="auto">
          <a:xfrm>
            <a:off x="6608260" y="3262305"/>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7" name="任意多边形 24"/>
          <p:cNvSpPr/>
          <p:nvPr>
            <p:custDataLst>
              <p:tags r:id="rId14"/>
            </p:custDataLst>
          </p:nvPr>
        </p:nvSpPr>
        <p:spPr>
          <a:xfrm>
            <a:off x="3574892" y="3398995"/>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8" name="文本框 17"/>
          <p:cNvSpPr txBox="1"/>
          <p:nvPr>
            <p:custDataLst>
              <p:tags r:id="rId15"/>
            </p:custDataLst>
          </p:nvPr>
        </p:nvSpPr>
        <p:spPr>
          <a:xfrm>
            <a:off x="3743492" y="3202771"/>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3.</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6" name="矩形 65"/>
          <p:cNvSpPr/>
          <p:nvPr>
            <p:custDataLst>
              <p:tags r:id="rId16"/>
            </p:custDataLst>
          </p:nvPr>
        </p:nvSpPr>
        <p:spPr>
          <a:xfrm>
            <a:off x="4118793" y="3177529"/>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云计算发展现状</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9" name="Freeform 34"/>
          <p:cNvSpPr>
            <a:spLocks noEditPoints="1"/>
          </p:cNvSpPr>
          <p:nvPr>
            <p:custDataLst>
              <p:tags r:id="rId17"/>
            </p:custDataLst>
          </p:nvPr>
        </p:nvSpPr>
        <p:spPr bwMode="auto">
          <a:xfrm>
            <a:off x="6602545" y="4015289"/>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20" name="任意多边形 27"/>
          <p:cNvSpPr/>
          <p:nvPr>
            <p:custDataLst>
              <p:tags r:id="rId18"/>
            </p:custDataLst>
          </p:nvPr>
        </p:nvSpPr>
        <p:spPr>
          <a:xfrm>
            <a:off x="3569177" y="4151979"/>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21" name="文本框 20"/>
          <p:cNvSpPr txBox="1"/>
          <p:nvPr>
            <p:custDataLst>
              <p:tags r:id="rId19"/>
            </p:custDataLst>
          </p:nvPr>
        </p:nvSpPr>
        <p:spPr>
          <a:xfrm>
            <a:off x="3743492" y="3955755"/>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4.</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7" name="矩形 66"/>
          <p:cNvSpPr/>
          <p:nvPr>
            <p:custDataLst>
              <p:tags r:id="rId20"/>
            </p:custDataLst>
          </p:nvPr>
        </p:nvSpPr>
        <p:spPr>
          <a:xfrm>
            <a:off x="4118793" y="393575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云计算实现机制</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22" name="Freeform 34"/>
          <p:cNvSpPr>
            <a:spLocks noEditPoints="1"/>
          </p:cNvSpPr>
          <p:nvPr>
            <p:custDataLst>
              <p:tags r:id="rId21"/>
            </p:custDataLst>
          </p:nvPr>
        </p:nvSpPr>
        <p:spPr bwMode="auto">
          <a:xfrm>
            <a:off x="6606355" y="477351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23" name="任意多边形 24"/>
          <p:cNvSpPr/>
          <p:nvPr>
            <p:custDataLst>
              <p:tags r:id="rId22"/>
            </p:custDataLst>
          </p:nvPr>
        </p:nvSpPr>
        <p:spPr>
          <a:xfrm>
            <a:off x="3572987" y="491020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24" name="文本框 23"/>
          <p:cNvSpPr txBox="1"/>
          <p:nvPr>
            <p:custDataLst>
              <p:tags r:id="rId23"/>
            </p:custDataLst>
          </p:nvPr>
        </p:nvSpPr>
        <p:spPr>
          <a:xfrm>
            <a:off x="3741587" y="4713978"/>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5.</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25" name="矩形 24"/>
          <p:cNvSpPr/>
          <p:nvPr>
            <p:custDataLst>
              <p:tags r:id="rId24"/>
            </p:custDataLst>
          </p:nvPr>
        </p:nvSpPr>
        <p:spPr>
          <a:xfrm>
            <a:off x="4116888" y="4688736"/>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云计算压倒性的成本优势</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Tree>
    <p:custDataLst>
      <p:tags r:id="rId25"/>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 name="组合 3"/>
          <p:cNvGrpSpPr/>
          <p:nvPr userDrawn="1">
            <p:custDataLst>
              <p:tags r:id="rId1"/>
            </p:custDataLst>
          </p:nvPr>
        </p:nvGrpSpPr>
        <p:grpSpPr>
          <a:xfrm>
            <a:off x="8274123" y="5734295"/>
            <a:ext cx="638352" cy="908209"/>
            <a:chOff x="1289955" y="1628061"/>
            <a:chExt cx="3941631" cy="5174701"/>
          </a:xfrm>
        </p:grpSpPr>
        <p:sp>
          <p:nvSpPr>
            <p:cNvPr id="5"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6" name="组 13"/>
            <p:cNvGrpSpPr/>
            <p:nvPr/>
          </p:nvGrpSpPr>
          <p:grpSpPr>
            <a:xfrm>
              <a:off x="1289955" y="1628061"/>
              <a:ext cx="2187025" cy="2569107"/>
              <a:chOff x="5943842" y="1013911"/>
              <a:chExt cx="2187025" cy="2569107"/>
            </a:xfrm>
          </p:grpSpPr>
          <p:sp>
            <p:nvSpPr>
              <p:cNvPr id="7"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8"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9"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6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10" name="圆角矩形 9"/>
          <p:cNvSpPr/>
          <p:nvPr>
            <p:custDataLst>
              <p:tags r:id="rId11"/>
            </p:custDataLst>
          </p:nvPr>
        </p:nvSpPr>
        <p:spPr>
          <a:xfrm>
            <a:off x="382270" y="1292860"/>
            <a:ext cx="8379460" cy="1075055"/>
          </a:xfrm>
          <a:prstGeom prst="roundRect">
            <a:avLst>
              <a:gd name="adj" fmla="val 9925"/>
            </a:avLst>
          </a:prstGeom>
          <a:solidFill>
            <a:schemeClr val="lt1">
              <a:lumMod val="9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1" name="圆角矩形 10"/>
          <p:cNvSpPr/>
          <p:nvPr>
            <p:custDataLst>
              <p:tags r:id="rId12"/>
            </p:custDataLst>
          </p:nvPr>
        </p:nvSpPr>
        <p:spPr>
          <a:xfrm>
            <a:off x="382270" y="2467610"/>
            <a:ext cx="8379460" cy="1800860"/>
          </a:xfrm>
          <a:prstGeom prst="roundRect">
            <a:avLst>
              <a:gd name="adj" fmla="val 9925"/>
            </a:avLst>
          </a:prstGeom>
          <a:solidFill>
            <a:schemeClr val="lt1">
              <a:lumMod val="9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2" name="圆角矩形 11"/>
          <p:cNvSpPr/>
          <p:nvPr>
            <p:custDataLst>
              <p:tags r:id="rId13"/>
            </p:custDataLst>
          </p:nvPr>
        </p:nvSpPr>
        <p:spPr>
          <a:xfrm>
            <a:off x="382270" y="4363085"/>
            <a:ext cx="8379460" cy="553720"/>
          </a:xfrm>
          <a:prstGeom prst="roundRect">
            <a:avLst>
              <a:gd name="adj" fmla="val 20248"/>
            </a:avLst>
          </a:prstGeom>
          <a:solidFill>
            <a:schemeClr val="lt1">
              <a:lumMod val="9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3" name="圆角矩形 12"/>
          <p:cNvSpPr/>
          <p:nvPr>
            <p:custDataLst>
              <p:tags r:id="rId14"/>
            </p:custDataLst>
          </p:nvPr>
        </p:nvSpPr>
        <p:spPr>
          <a:xfrm>
            <a:off x="382270" y="5022215"/>
            <a:ext cx="8379460" cy="542925"/>
          </a:xfrm>
          <a:prstGeom prst="roundRect">
            <a:avLst>
              <a:gd name="adj" fmla="val 9925"/>
            </a:avLst>
          </a:prstGeom>
          <a:solidFill>
            <a:schemeClr val="lt1">
              <a:lumMod val="9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4" name="圆角矩形 13"/>
          <p:cNvSpPr/>
          <p:nvPr>
            <p:custDataLst>
              <p:tags r:id="rId15"/>
            </p:custDataLst>
          </p:nvPr>
        </p:nvSpPr>
        <p:spPr>
          <a:xfrm>
            <a:off x="496570" y="1830705"/>
            <a:ext cx="1518920"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服务接口</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15" name="圆角矩形 14"/>
          <p:cNvSpPr/>
          <p:nvPr>
            <p:custDataLst>
              <p:tags r:id="rId16"/>
            </p:custDataLst>
          </p:nvPr>
        </p:nvSpPr>
        <p:spPr>
          <a:xfrm>
            <a:off x="2129790" y="1825625"/>
            <a:ext cx="154241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服务注册</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16" name="圆角矩形 15"/>
          <p:cNvSpPr/>
          <p:nvPr>
            <p:custDataLst>
              <p:tags r:id="rId17"/>
            </p:custDataLst>
          </p:nvPr>
        </p:nvSpPr>
        <p:spPr>
          <a:xfrm>
            <a:off x="3786505" y="1830705"/>
            <a:ext cx="155003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服务查找</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17" name="圆角矩形 16"/>
          <p:cNvSpPr/>
          <p:nvPr>
            <p:custDataLst>
              <p:tags r:id="rId18"/>
            </p:custDataLst>
          </p:nvPr>
        </p:nvSpPr>
        <p:spPr>
          <a:xfrm>
            <a:off x="5451475" y="1830705"/>
            <a:ext cx="155003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服务访问</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18" name="圆角矩形 17"/>
          <p:cNvSpPr/>
          <p:nvPr>
            <p:custDataLst>
              <p:tags r:id="rId19"/>
            </p:custDataLst>
          </p:nvPr>
        </p:nvSpPr>
        <p:spPr>
          <a:xfrm>
            <a:off x="7115810" y="1830705"/>
            <a:ext cx="154241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服务工作流</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20"/>
            </p:custDataLst>
          </p:nvPr>
        </p:nvSpPr>
        <p:spPr>
          <a:xfrm>
            <a:off x="3906520" y="1393190"/>
            <a:ext cx="1343660" cy="368300"/>
          </a:xfrm>
          <a:prstGeom prst="rect">
            <a:avLst/>
          </a:prstGeom>
          <a:noFill/>
        </p:spPr>
        <p:txBody>
          <a:bodyPr wrap="none" rtlCol="0">
            <a:spAutoFit/>
          </a:bodyPr>
          <a:lstStyle/>
          <a:p>
            <a:r>
              <a:rPr lang="en-US" altLang="zh-CN"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SOA</a:t>
            </a:r>
            <a:r>
              <a:rPr lang="zh-CN" altLang="en-US"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构建层</a:t>
            </a:r>
            <a:endParaRPr lang="zh-CN" altLang="en-US"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文本框 19"/>
          <p:cNvSpPr txBox="1"/>
          <p:nvPr>
            <p:custDataLst>
              <p:tags r:id="rId21"/>
            </p:custDataLst>
          </p:nvPr>
        </p:nvSpPr>
        <p:spPr>
          <a:xfrm>
            <a:off x="3818255" y="2494280"/>
            <a:ext cx="1554480" cy="368300"/>
          </a:xfrm>
          <a:prstGeom prst="rect">
            <a:avLst/>
          </a:prstGeom>
          <a:noFill/>
        </p:spPr>
        <p:txBody>
          <a:bodyPr wrap="none" rtlCol="0">
            <a:spAutoFit/>
          </a:bodyPr>
          <a:lstStyle/>
          <a:p>
            <a:r>
              <a:rPr lang="zh-CN" altLang="en-US" dirty="0">
                <a:solidFill>
                  <a:schemeClr val="dk1">
                    <a:lumMod val="75000"/>
                    <a:lumOff val="25000"/>
                  </a:schemeClr>
                </a:solidFill>
                <a:latin typeface="微软雅黑" panose="020B0503020204020204" pitchFamily="34" charset="-122"/>
                <a:ea typeface="微软雅黑" panose="020B0503020204020204" pitchFamily="34" charset="-122"/>
              </a:rPr>
              <a:t>管理中间件层</a:t>
            </a:r>
            <a:endParaRPr lang="zh-CN" altLang="en-US"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21" name="圆角矩形 20"/>
          <p:cNvSpPr/>
          <p:nvPr>
            <p:custDataLst>
              <p:tags r:id="rId22"/>
            </p:custDataLst>
          </p:nvPr>
        </p:nvSpPr>
        <p:spPr>
          <a:xfrm>
            <a:off x="496570" y="2865755"/>
            <a:ext cx="6257925" cy="405130"/>
          </a:xfrm>
          <a:prstGeom prst="roundRect">
            <a:avLst>
              <a:gd name="adj" fmla="val 9925"/>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2" name="圆角矩形 21"/>
          <p:cNvSpPr/>
          <p:nvPr>
            <p:custDataLst>
              <p:tags r:id="rId23"/>
            </p:custDataLst>
          </p:nvPr>
        </p:nvSpPr>
        <p:spPr>
          <a:xfrm>
            <a:off x="2927350" y="2903855"/>
            <a:ext cx="1337310"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用户环境配置</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23" name="圆角矩形 22"/>
          <p:cNvSpPr/>
          <p:nvPr>
            <p:custDataLst>
              <p:tags r:id="rId24"/>
            </p:custDataLst>
          </p:nvPr>
        </p:nvSpPr>
        <p:spPr>
          <a:xfrm>
            <a:off x="1577340" y="4406900"/>
            <a:ext cx="138620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计算资源池</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24" name="圆角矩形 23"/>
          <p:cNvSpPr/>
          <p:nvPr>
            <p:custDataLst>
              <p:tags r:id="rId25"/>
            </p:custDataLst>
          </p:nvPr>
        </p:nvSpPr>
        <p:spPr>
          <a:xfrm>
            <a:off x="3013710" y="4406900"/>
            <a:ext cx="138620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存储资源池</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25" name="圆角矩形 24"/>
          <p:cNvSpPr/>
          <p:nvPr>
            <p:custDataLst>
              <p:tags r:id="rId26"/>
            </p:custDataLst>
          </p:nvPr>
        </p:nvSpPr>
        <p:spPr>
          <a:xfrm>
            <a:off x="4437380" y="4406900"/>
            <a:ext cx="138620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网络资源池</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26" name="圆角矩形 25"/>
          <p:cNvSpPr/>
          <p:nvPr>
            <p:custDataLst>
              <p:tags r:id="rId27"/>
            </p:custDataLst>
          </p:nvPr>
        </p:nvSpPr>
        <p:spPr>
          <a:xfrm>
            <a:off x="5873115" y="4406900"/>
            <a:ext cx="137731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数据资源池</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29" name="圆角矩形 28"/>
          <p:cNvSpPr/>
          <p:nvPr>
            <p:custDataLst>
              <p:tags r:id="rId28"/>
            </p:custDataLst>
          </p:nvPr>
        </p:nvSpPr>
        <p:spPr>
          <a:xfrm>
            <a:off x="7300595" y="4406900"/>
            <a:ext cx="137731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软件资源池</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32" name="圆角矩形 31"/>
          <p:cNvSpPr/>
          <p:nvPr>
            <p:custDataLst>
              <p:tags r:id="rId29"/>
            </p:custDataLst>
          </p:nvPr>
        </p:nvSpPr>
        <p:spPr>
          <a:xfrm>
            <a:off x="1752600" y="5065395"/>
            <a:ext cx="1174115"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计算机</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33" name="圆角矩形 32"/>
          <p:cNvSpPr/>
          <p:nvPr>
            <p:custDataLst>
              <p:tags r:id="rId30"/>
            </p:custDataLst>
          </p:nvPr>
        </p:nvSpPr>
        <p:spPr>
          <a:xfrm>
            <a:off x="3049905" y="5065395"/>
            <a:ext cx="1313180"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存储器</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34" name="圆角矩形 33"/>
          <p:cNvSpPr/>
          <p:nvPr>
            <p:custDataLst>
              <p:tags r:id="rId31"/>
            </p:custDataLst>
          </p:nvPr>
        </p:nvSpPr>
        <p:spPr>
          <a:xfrm>
            <a:off x="4485640" y="5065395"/>
            <a:ext cx="1539240"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网络设施</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35" name="圆角矩形 34"/>
          <p:cNvSpPr/>
          <p:nvPr>
            <p:custDataLst>
              <p:tags r:id="rId32"/>
            </p:custDataLst>
          </p:nvPr>
        </p:nvSpPr>
        <p:spPr>
          <a:xfrm>
            <a:off x="6147435" y="5065395"/>
            <a:ext cx="1228090"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数据库</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36" name="圆角矩形 35"/>
          <p:cNvSpPr/>
          <p:nvPr>
            <p:custDataLst>
              <p:tags r:id="rId33"/>
            </p:custDataLst>
          </p:nvPr>
        </p:nvSpPr>
        <p:spPr>
          <a:xfrm>
            <a:off x="7498080" y="5065395"/>
            <a:ext cx="1179830" cy="442595"/>
          </a:xfrm>
          <a:prstGeom prst="roundRect">
            <a:avLst/>
          </a:prstGeom>
          <a:solidFill>
            <a:schemeClr val="accent2"/>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lt1"/>
                </a:solidFill>
                <a:latin typeface="微软雅黑" panose="020B0503020204020204" pitchFamily="34" charset="-122"/>
                <a:ea typeface="微软雅黑" panose="020B0503020204020204" pitchFamily="34" charset="-122"/>
              </a:rPr>
              <a:t>软件</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37" name="圆角矩形 36"/>
          <p:cNvSpPr/>
          <p:nvPr>
            <p:custDataLst>
              <p:tags r:id="rId34"/>
            </p:custDataLst>
          </p:nvPr>
        </p:nvSpPr>
        <p:spPr>
          <a:xfrm>
            <a:off x="496570" y="3332480"/>
            <a:ext cx="6257925" cy="405130"/>
          </a:xfrm>
          <a:prstGeom prst="roundRect">
            <a:avLst>
              <a:gd name="adj" fmla="val 9925"/>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8" name="圆角矩形 37"/>
          <p:cNvSpPr/>
          <p:nvPr>
            <p:custDataLst>
              <p:tags r:id="rId35"/>
            </p:custDataLst>
          </p:nvPr>
        </p:nvSpPr>
        <p:spPr>
          <a:xfrm>
            <a:off x="496570" y="3800475"/>
            <a:ext cx="6257925" cy="405130"/>
          </a:xfrm>
          <a:prstGeom prst="roundRect">
            <a:avLst>
              <a:gd name="adj" fmla="val 9925"/>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9" name="文本框 38"/>
          <p:cNvSpPr txBox="1"/>
          <p:nvPr>
            <p:custDataLst>
              <p:tags r:id="rId36"/>
            </p:custDataLst>
          </p:nvPr>
        </p:nvSpPr>
        <p:spPr>
          <a:xfrm>
            <a:off x="421005" y="4466590"/>
            <a:ext cx="1097280" cy="368300"/>
          </a:xfrm>
          <a:prstGeom prst="rect">
            <a:avLst/>
          </a:prstGeom>
          <a:noFill/>
        </p:spPr>
        <p:txBody>
          <a:bodyPr wrap="none" rtlCol="0">
            <a:spAutoFit/>
          </a:bodyPr>
          <a:lstStyle/>
          <a:p>
            <a:r>
              <a:rPr lang="zh-CN" altLang="en-US" dirty="0">
                <a:solidFill>
                  <a:schemeClr val="dk1">
                    <a:lumMod val="75000"/>
                    <a:lumOff val="25000"/>
                  </a:schemeClr>
                </a:solidFill>
                <a:latin typeface="微软雅黑" panose="020B0503020204020204" pitchFamily="34" charset="-122"/>
                <a:ea typeface="微软雅黑" panose="020B0503020204020204" pitchFamily="34" charset="-122"/>
              </a:rPr>
              <a:t>资源池层</a:t>
            </a:r>
            <a:endParaRPr lang="zh-CN" altLang="en-US"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40" name="文本框 39"/>
          <p:cNvSpPr txBox="1"/>
          <p:nvPr>
            <p:custDataLst>
              <p:tags r:id="rId37"/>
            </p:custDataLst>
          </p:nvPr>
        </p:nvSpPr>
        <p:spPr>
          <a:xfrm>
            <a:off x="421005" y="5141595"/>
            <a:ext cx="1325880" cy="368300"/>
          </a:xfrm>
          <a:prstGeom prst="rect">
            <a:avLst/>
          </a:prstGeom>
          <a:noFill/>
        </p:spPr>
        <p:txBody>
          <a:bodyPr wrap="none" rtlCol="0">
            <a:spAutoFit/>
          </a:bodyPr>
          <a:lstStyle/>
          <a:p>
            <a:r>
              <a:rPr lang="zh-CN" altLang="en-US" dirty="0">
                <a:solidFill>
                  <a:schemeClr val="dk1">
                    <a:lumMod val="75000"/>
                    <a:lumOff val="25000"/>
                  </a:schemeClr>
                </a:solidFill>
                <a:latin typeface="微软雅黑" panose="020B0503020204020204" pitchFamily="34" charset="-122"/>
                <a:ea typeface="微软雅黑" panose="020B0503020204020204" pitchFamily="34" charset="-122"/>
              </a:rPr>
              <a:t>物理资源层</a:t>
            </a:r>
            <a:endParaRPr lang="zh-CN" altLang="en-US"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41" name="圆角矩形 40"/>
          <p:cNvSpPr/>
          <p:nvPr>
            <p:custDataLst>
              <p:tags r:id="rId38"/>
            </p:custDataLst>
          </p:nvPr>
        </p:nvSpPr>
        <p:spPr>
          <a:xfrm>
            <a:off x="1591945" y="2900680"/>
            <a:ext cx="1268730"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账号管理</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42" name="文本框 41"/>
          <p:cNvSpPr txBox="1"/>
          <p:nvPr>
            <p:custDataLst>
              <p:tags r:id="rId39"/>
            </p:custDataLst>
          </p:nvPr>
        </p:nvSpPr>
        <p:spPr>
          <a:xfrm>
            <a:off x="460375" y="2895600"/>
            <a:ext cx="1097280" cy="368300"/>
          </a:xfrm>
          <a:prstGeom prst="rect">
            <a:avLst/>
          </a:prstGeom>
          <a:noFill/>
        </p:spPr>
        <p:txBody>
          <a:bodyPr wrap="none" rtlCol="0">
            <a:spAutoFit/>
          </a:bodyPr>
          <a:lstStyle/>
          <a:p>
            <a:r>
              <a:rPr lang="zh-CN" altLang="en-US" dirty="0">
                <a:solidFill>
                  <a:schemeClr val="lt1"/>
                </a:solidFill>
                <a:latin typeface="微软雅黑" panose="020B0503020204020204" pitchFamily="34" charset="-122"/>
                <a:ea typeface="微软雅黑" panose="020B0503020204020204" pitchFamily="34" charset="-122"/>
              </a:rPr>
              <a:t>用户管理</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43" name="文本框 42"/>
          <p:cNvSpPr txBox="1"/>
          <p:nvPr>
            <p:custDataLst>
              <p:tags r:id="rId40"/>
            </p:custDataLst>
          </p:nvPr>
        </p:nvSpPr>
        <p:spPr>
          <a:xfrm>
            <a:off x="460375" y="3375025"/>
            <a:ext cx="1097280" cy="368300"/>
          </a:xfrm>
          <a:prstGeom prst="rect">
            <a:avLst/>
          </a:prstGeom>
          <a:noFill/>
        </p:spPr>
        <p:txBody>
          <a:bodyPr wrap="none" rtlCol="0">
            <a:spAutoFit/>
          </a:bodyPr>
          <a:lstStyle/>
          <a:p>
            <a:r>
              <a:rPr lang="zh-CN" altLang="en-US" dirty="0">
                <a:solidFill>
                  <a:schemeClr val="lt1"/>
                </a:solidFill>
                <a:latin typeface="微软雅黑" panose="020B0503020204020204" pitchFamily="34" charset="-122"/>
                <a:ea typeface="微软雅黑" panose="020B0503020204020204" pitchFamily="34" charset="-122"/>
              </a:rPr>
              <a:t>任务管理</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44" name="文本框 43"/>
          <p:cNvSpPr txBox="1"/>
          <p:nvPr>
            <p:custDataLst>
              <p:tags r:id="rId41"/>
            </p:custDataLst>
          </p:nvPr>
        </p:nvSpPr>
        <p:spPr>
          <a:xfrm>
            <a:off x="460375" y="3832225"/>
            <a:ext cx="1097280" cy="368300"/>
          </a:xfrm>
          <a:prstGeom prst="rect">
            <a:avLst/>
          </a:prstGeom>
          <a:noFill/>
        </p:spPr>
        <p:txBody>
          <a:bodyPr wrap="none" rtlCol="0">
            <a:spAutoFit/>
          </a:bodyPr>
          <a:lstStyle/>
          <a:p>
            <a:r>
              <a:rPr lang="zh-CN" altLang="en-US" dirty="0">
                <a:solidFill>
                  <a:schemeClr val="lt1"/>
                </a:solidFill>
                <a:latin typeface="微软雅黑" panose="020B0503020204020204" pitchFamily="34" charset="-122"/>
                <a:ea typeface="微软雅黑" panose="020B0503020204020204" pitchFamily="34" charset="-122"/>
              </a:rPr>
              <a:t>资源管理</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45" name="圆角矩形 44"/>
          <p:cNvSpPr/>
          <p:nvPr>
            <p:custDataLst>
              <p:tags r:id="rId42"/>
            </p:custDataLst>
          </p:nvPr>
        </p:nvSpPr>
        <p:spPr>
          <a:xfrm>
            <a:off x="4330700" y="2907030"/>
            <a:ext cx="1264285"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用户交互管理</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46" name="圆角矩形 45"/>
          <p:cNvSpPr/>
          <p:nvPr>
            <p:custDataLst>
              <p:tags r:id="rId43"/>
            </p:custDataLst>
          </p:nvPr>
        </p:nvSpPr>
        <p:spPr>
          <a:xfrm>
            <a:off x="5693410" y="2905760"/>
            <a:ext cx="989330"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使用计费</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47" name="圆角矩形 46"/>
          <p:cNvSpPr/>
          <p:nvPr>
            <p:custDataLst>
              <p:tags r:id="rId44"/>
            </p:custDataLst>
          </p:nvPr>
        </p:nvSpPr>
        <p:spPr>
          <a:xfrm>
            <a:off x="6857365" y="2865755"/>
            <a:ext cx="1800860" cy="1339850"/>
          </a:xfrm>
          <a:prstGeom prst="roundRect">
            <a:avLst>
              <a:gd name="adj" fmla="val 9925"/>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8" name="圆角矩形 47"/>
          <p:cNvSpPr/>
          <p:nvPr>
            <p:custDataLst>
              <p:tags r:id="rId45"/>
            </p:custDataLst>
          </p:nvPr>
        </p:nvSpPr>
        <p:spPr>
          <a:xfrm>
            <a:off x="7301865" y="2911475"/>
            <a:ext cx="1270635" cy="28829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身份认证</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49" name="圆角矩形 48"/>
          <p:cNvSpPr/>
          <p:nvPr>
            <p:custDataLst>
              <p:tags r:id="rId46"/>
            </p:custDataLst>
          </p:nvPr>
        </p:nvSpPr>
        <p:spPr>
          <a:xfrm>
            <a:off x="7301865" y="3234055"/>
            <a:ext cx="1270635" cy="28829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访问授权</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50" name="圆角矩形 49"/>
          <p:cNvSpPr/>
          <p:nvPr>
            <p:custDataLst>
              <p:tags r:id="rId47"/>
            </p:custDataLst>
          </p:nvPr>
        </p:nvSpPr>
        <p:spPr>
          <a:xfrm>
            <a:off x="7301865" y="3556635"/>
            <a:ext cx="1270635" cy="28829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综合防护</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51" name="圆角矩形 50"/>
          <p:cNvSpPr/>
          <p:nvPr>
            <p:custDataLst>
              <p:tags r:id="rId48"/>
            </p:custDataLst>
          </p:nvPr>
        </p:nvSpPr>
        <p:spPr>
          <a:xfrm>
            <a:off x="7301865" y="3876040"/>
            <a:ext cx="1270635" cy="28829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安全审计</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52" name="文本框 51"/>
          <p:cNvSpPr txBox="1"/>
          <p:nvPr>
            <p:custDataLst>
              <p:tags r:id="rId49"/>
            </p:custDataLst>
          </p:nvPr>
        </p:nvSpPr>
        <p:spPr>
          <a:xfrm>
            <a:off x="6931025" y="2933700"/>
            <a:ext cx="411480" cy="1198880"/>
          </a:xfrm>
          <a:prstGeom prst="rect">
            <a:avLst/>
          </a:prstGeom>
          <a:noFill/>
        </p:spPr>
        <p:txBody>
          <a:bodyPr wrap="none" rtlCol="0">
            <a:spAutoFit/>
          </a:bodyPr>
          <a:lstStyle/>
          <a:p>
            <a:r>
              <a:rPr lang="zh-CN" altLang="en-US" dirty="0">
                <a:solidFill>
                  <a:schemeClr val="lt1"/>
                </a:solidFill>
                <a:latin typeface="微软雅黑" panose="020B0503020204020204" pitchFamily="34" charset="-122"/>
                <a:ea typeface="微软雅黑" panose="020B0503020204020204" pitchFamily="34" charset="-122"/>
              </a:rPr>
              <a:t>安</a:t>
            </a:r>
            <a:endParaRPr lang="en-US" altLang="zh-CN" dirty="0">
              <a:solidFill>
                <a:schemeClr val="lt1"/>
              </a:solidFill>
              <a:latin typeface="微软雅黑" panose="020B0503020204020204" pitchFamily="34" charset="-122"/>
              <a:ea typeface="微软雅黑" panose="020B0503020204020204" pitchFamily="34" charset="-122"/>
            </a:endParaRPr>
          </a:p>
          <a:p>
            <a:r>
              <a:rPr lang="zh-CN" altLang="en-US" dirty="0">
                <a:solidFill>
                  <a:schemeClr val="lt1"/>
                </a:solidFill>
                <a:latin typeface="微软雅黑" panose="020B0503020204020204" pitchFamily="34" charset="-122"/>
                <a:ea typeface="微软雅黑" panose="020B0503020204020204" pitchFamily="34" charset="-122"/>
              </a:rPr>
              <a:t>全</a:t>
            </a:r>
            <a:endParaRPr lang="en-US" altLang="zh-CN" dirty="0">
              <a:solidFill>
                <a:schemeClr val="lt1"/>
              </a:solidFill>
              <a:latin typeface="微软雅黑" panose="020B0503020204020204" pitchFamily="34" charset="-122"/>
              <a:ea typeface="微软雅黑" panose="020B0503020204020204" pitchFamily="34" charset="-122"/>
            </a:endParaRPr>
          </a:p>
          <a:p>
            <a:r>
              <a:rPr lang="zh-CN" altLang="en-US" dirty="0">
                <a:solidFill>
                  <a:schemeClr val="lt1"/>
                </a:solidFill>
                <a:latin typeface="微软雅黑" panose="020B0503020204020204" pitchFamily="34" charset="-122"/>
                <a:ea typeface="微软雅黑" panose="020B0503020204020204" pitchFamily="34" charset="-122"/>
              </a:rPr>
              <a:t>管</a:t>
            </a:r>
            <a:endParaRPr lang="en-US" altLang="zh-CN" dirty="0">
              <a:solidFill>
                <a:schemeClr val="lt1"/>
              </a:solidFill>
              <a:latin typeface="微软雅黑" panose="020B0503020204020204" pitchFamily="34" charset="-122"/>
              <a:ea typeface="微软雅黑" panose="020B0503020204020204" pitchFamily="34" charset="-122"/>
            </a:endParaRPr>
          </a:p>
          <a:p>
            <a:r>
              <a:rPr lang="zh-CN" altLang="en-US" dirty="0">
                <a:solidFill>
                  <a:schemeClr val="lt1"/>
                </a:solidFill>
                <a:latin typeface="微软雅黑" panose="020B0503020204020204" pitchFamily="34" charset="-122"/>
                <a:ea typeface="微软雅黑" panose="020B0503020204020204" pitchFamily="34" charset="-122"/>
              </a:rPr>
              <a:t>理</a:t>
            </a:r>
            <a:endParaRPr lang="zh-CN" altLang="en-US" dirty="0">
              <a:solidFill>
                <a:schemeClr val="lt1"/>
              </a:solidFill>
              <a:latin typeface="微软雅黑" panose="020B0503020204020204" pitchFamily="34" charset="-122"/>
              <a:ea typeface="微软雅黑" panose="020B0503020204020204" pitchFamily="34" charset="-122"/>
            </a:endParaRPr>
          </a:p>
        </p:txBody>
      </p:sp>
      <p:sp>
        <p:nvSpPr>
          <p:cNvPr id="53" name="圆角矩形 52"/>
          <p:cNvSpPr/>
          <p:nvPr>
            <p:custDataLst>
              <p:tags r:id="rId50"/>
            </p:custDataLst>
          </p:nvPr>
        </p:nvSpPr>
        <p:spPr>
          <a:xfrm>
            <a:off x="3472815" y="3374390"/>
            <a:ext cx="1028065"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任务调度</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54" name="圆角矩形 53"/>
          <p:cNvSpPr/>
          <p:nvPr>
            <p:custDataLst>
              <p:tags r:id="rId51"/>
            </p:custDataLst>
          </p:nvPr>
        </p:nvSpPr>
        <p:spPr>
          <a:xfrm>
            <a:off x="1591945" y="3371215"/>
            <a:ext cx="1808480"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映像部署和管理</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55" name="圆角矩形 54"/>
          <p:cNvSpPr/>
          <p:nvPr>
            <p:custDataLst>
              <p:tags r:id="rId52"/>
            </p:custDataLst>
          </p:nvPr>
        </p:nvSpPr>
        <p:spPr>
          <a:xfrm>
            <a:off x="4572000" y="3377565"/>
            <a:ext cx="951230"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任务执行</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56" name="圆角矩形 55"/>
          <p:cNvSpPr/>
          <p:nvPr>
            <p:custDataLst>
              <p:tags r:id="rId53"/>
            </p:custDataLst>
          </p:nvPr>
        </p:nvSpPr>
        <p:spPr>
          <a:xfrm>
            <a:off x="5594350" y="3376295"/>
            <a:ext cx="1087755"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生命期管理</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57" name="圆角矩形 56"/>
          <p:cNvSpPr/>
          <p:nvPr>
            <p:custDataLst>
              <p:tags r:id="rId54"/>
            </p:custDataLst>
          </p:nvPr>
        </p:nvSpPr>
        <p:spPr>
          <a:xfrm>
            <a:off x="2972435" y="3847465"/>
            <a:ext cx="1264285"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故障检测</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58" name="圆角矩形 57"/>
          <p:cNvSpPr/>
          <p:nvPr>
            <p:custDataLst>
              <p:tags r:id="rId55"/>
            </p:custDataLst>
          </p:nvPr>
        </p:nvSpPr>
        <p:spPr>
          <a:xfrm>
            <a:off x="1591945" y="3844290"/>
            <a:ext cx="1268730"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负载均衡</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59" name="圆角矩形 58"/>
          <p:cNvSpPr/>
          <p:nvPr>
            <p:custDataLst>
              <p:tags r:id="rId56"/>
            </p:custDataLst>
          </p:nvPr>
        </p:nvSpPr>
        <p:spPr>
          <a:xfrm>
            <a:off x="4330700" y="3850640"/>
            <a:ext cx="1177925"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故障恢复</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60" name="圆角矩形 59"/>
          <p:cNvSpPr/>
          <p:nvPr>
            <p:custDataLst>
              <p:tags r:id="rId57"/>
            </p:custDataLst>
          </p:nvPr>
        </p:nvSpPr>
        <p:spPr>
          <a:xfrm>
            <a:off x="5594350" y="3848735"/>
            <a:ext cx="1087755" cy="341630"/>
          </a:xfrm>
          <a:prstGeom prst="roundRect">
            <a:avLst/>
          </a:prstGeom>
          <a:solidFill>
            <a:schemeClr val="accent5">
              <a:lumMod val="60000"/>
              <a:lumOff val="40000"/>
            </a:schemeClr>
          </a:solid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lt1"/>
                </a:solidFill>
                <a:latin typeface="微软雅黑" panose="020B0503020204020204" pitchFamily="34" charset="-122"/>
                <a:ea typeface="微软雅黑" panose="020B0503020204020204" pitchFamily="34" charset="-122"/>
              </a:rPr>
              <a:t>监视统计</a:t>
            </a:r>
            <a:endParaRPr lang="zh-CN" altLang="en-US" sz="1350" dirty="0">
              <a:solidFill>
                <a:schemeClr val="lt1"/>
              </a:solidFill>
              <a:latin typeface="微软雅黑" panose="020B0503020204020204" pitchFamily="34" charset="-122"/>
              <a:ea typeface="微软雅黑" panose="020B0503020204020204" pitchFamily="34" charset="-122"/>
            </a:endParaRPr>
          </a:p>
        </p:txBody>
      </p:sp>
      <p:sp>
        <p:nvSpPr>
          <p:cNvPr id="63" name="任意多边形 62"/>
          <p:cNvSpPr/>
          <p:nvPr>
            <p:custDataLst>
              <p:tags r:id="rId58"/>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64" name="任意多边形 63"/>
          <p:cNvSpPr/>
          <p:nvPr>
            <p:custDataLst>
              <p:tags r:id="rId59"/>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65" name="任意多边形 64"/>
          <p:cNvSpPr/>
          <p:nvPr>
            <p:custDataLst>
              <p:tags r:id="rId60"/>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66" name="文本框 65"/>
          <p:cNvSpPr txBox="1"/>
          <p:nvPr>
            <p:custDataLst>
              <p:tags r:id="rId61"/>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9" name="文本框 68"/>
          <p:cNvSpPr txBox="1"/>
          <p:nvPr/>
        </p:nvSpPr>
        <p:spPr>
          <a:xfrm>
            <a:off x="452233" y="162143"/>
            <a:ext cx="274066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1.4</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云计算实现机制</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灯片编号占位符 2"/>
          <p:cNvSpPr>
            <a:spLocks noGrp="1"/>
          </p:cNvSpPr>
          <p:nvPr>
            <p:ph type="sldNum" sz="quarter" idx="12"/>
            <p:custDataLst>
              <p:tags r:id="rId62"/>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63"/>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1"/>
            </p:custDataLst>
          </p:nvPr>
        </p:nvGrpSpPr>
        <p:grpSpPr>
          <a:xfrm>
            <a:off x="8274123" y="5734295"/>
            <a:ext cx="638352" cy="908209"/>
            <a:chOff x="1289955" y="1628061"/>
            <a:chExt cx="3941631" cy="5174701"/>
          </a:xfrm>
        </p:grpSpPr>
        <p:sp>
          <p:nvSpPr>
            <p:cNvPr id="7"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8" name="组 13"/>
            <p:cNvGrpSpPr/>
            <p:nvPr/>
          </p:nvGrpSpPr>
          <p:grpSpPr>
            <a:xfrm>
              <a:off x="1289955" y="1628061"/>
              <a:ext cx="2187025" cy="2569107"/>
              <a:chOff x="5943842" y="1013911"/>
              <a:chExt cx="2187025" cy="2569107"/>
            </a:xfrm>
          </p:grpSpPr>
          <p:sp>
            <p:nvSpPr>
              <p:cNvPr id="9"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2"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6"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3" name="矩形 2"/>
          <p:cNvSpPr/>
          <p:nvPr>
            <p:custDataLst>
              <p:tags r:id="rId11"/>
            </p:custDataLst>
          </p:nvPr>
        </p:nvSpPr>
        <p:spPr>
          <a:xfrm>
            <a:off x="430199" y="2383579"/>
            <a:ext cx="4127514" cy="1404938"/>
          </a:xfrm>
          <a:prstGeom prst="rect">
            <a:avLst/>
          </a:prstGeom>
          <a:solidFill>
            <a:schemeClr val="accent1">
              <a:lumMod val="75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9" name="矩形 28"/>
          <p:cNvSpPr/>
          <p:nvPr>
            <p:custDataLst>
              <p:tags r:id="rId12"/>
            </p:custDataLst>
          </p:nvPr>
        </p:nvSpPr>
        <p:spPr>
          <a:xfrm>
            <a:off x="4605149" y="2383579"/>
            <a:ext cx="4127514" cy="1404938"/>
          </a:xfrm>
          <a:prstGeom prst="rect">
            <a:avLst/>
          </a:prstGeom>
          <a:solidFill>
            <a:schemeClr val="accent1">
              <a:lumMod val="75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2" name="矩形 31"/>
          <p:cNvSpPr/>
          <p:nvPr>
            <p:custDataLst>
              <p:tags r:id="rId13"/>
            </p:custDataLst>
          </p:nvPr>
        </p:nvSpPr>
        <p:spPr>
          <a:xfrm>
            <a:off x="4616035" y="3831233"/>
            <a:ext cx="4127514" cy="1404938"/>
          </a:xfrm>
          <a:prstGeom prst="rect">
            <a:avLst/>
          </a:prstGeom>
          <a:solidFill>
            <a:schemeClr val="accent1">
              <a:lumMod val="75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3" name="矩形 32"/>
          <p:cNvSpPr/>
          <p:nvPr>
            <p:custDataLst>
              <p:tags r:id="rId14"/>
            </p:custDataLst>
          </p:nvPr>
        </p:nvSpPr>
        <p:spPr>
          <a:xfrm>
            <a:off x="424287" y="3831233"/>
            <a:ext cx="4127514" cy="1404938"/>
          </a:xfrm>
          <a:prstGeom prst="rect">
            <a:avLst/>
          </a:prstGeom>
          <a:solidFill>
            <a:schemeClr val="accent1">
              <a:lumMod val="75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0" name="AutoShape 4"/>
          <p:cNvSpPr>
            <a:spLocks noChangeArrowheads="1"/>
          </p:cNvSpPr>
          <p:nvPr>
            <p:custDataLst>
              <p:tags r:id="rId15"/>
            </p:custDataLst>
          </p:nvPr>
        </p:nvSpPr>
        <p:spPr bwMode="gray">
          <a:xfrm>
            <a:off x="424288" y="1734879"/>
            <a:ext cx="8308376" cy="420881"/>
          </a:xfrm>
          <a:prstGeom prst="roundRect">
            <a:avLst>
              <a:gd name="adj" fmla="val 0"/>
            </a:avLst>
          </a:prstGeom>
          <a:solidFill>
            <a:schemeClr val="accent3">
              <a:lumMod val="60000"/>
              <a:lumOff val="40000"/>
            </a:schemeClr>
          </a:solidFill>
          <a:ln>
            <a:noFill/>
          </a:ln>
          <a:effectLst/>
        </p:spPr>
        <p:txBody>
          <a:bodyPr wrap="none" anchor="ctr"/>
          <a:lstStyle/>
          <a:p>
            <a:endParaRPr lang="zh-CN" altLang="en-US" sz="1350">
              <a:solidFill>
                <a:schemeClr val="dk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7" name="Rectangle 11"/>
          <p:cNvSpPr>
            <a:spLocks noChangeArrowheads="1"/>
          </p:cNvSpPr>
          <p:nvPr>
            <p:custDataLst>
              <p:tags r:id="rId16"/>
            </p:custDataLst>
          </p:nvPr>
        </p:nvSpPr>
        <p:spPr bwMode="gray">
          <a:xfrm>
            <a:off x="527003" y="2429132"/>
            <a:ext cx="2980347" cy="1026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lnSpc>
                <a:spcPct val="150000"/>
              </a:lnSpc>
            </a:pPr>
            <a:r>
              <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均衡使用云资源节点，检测节点故障并试图恢复或屏蔽之，并对资源的使用情况进行监视统计 </a:t>
            </a:r>
            <a:endPar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 name="AutoShape 5"/>
          <p:cNvSpPr>
            <a:spLocks noChangeArrowheads="1"/>
          </p:cNvSpPr>
          <p:nvPr>
            <p:custDataLst>
              <p:tags r:id="rId17"/>
            </p:custDataLst>
          </p:nvPr>
        </p:nvSpPr>
        <p:spPr bwMode="gray">
          <a:xfrm flipH="1">
            <a:off x="3152775" y="2383790"/>
            <a:ext cx="1405255" cy="1404620"/>
          </a:xfrm>
          <a:prstGeom prst="rtTriangle">
            <a:avLst/>
          </a:prstGeom>
          <a:solidFill>
            <a:srgbClr val="96C527"/>
          </a:solidFill>
          <a:ln>
            <a:noFill/>
          </a:ln>
          <a:effectLst/>
        </p:spPr>
        <p:txBody>
          <a:bodyPr wrap="none"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en-US" sz="1350">
              <a:solidFill>
                <a:schemeClr val="dk1"/>
              </a:solidFill>
              <a:latin typeface="微软雅黑" panose="020B0503020204020204" pitchFamily="34" charset="-122"/>
              <a:ea typeface="微软雅黑" panose="020B0503020204020204" pitchFamily="34" charset="-122"/>
            </a:endParaRPr>
          </a:p>
        </p:txBody>
      </p:sp>
      <p:sp>
        <p:nvSpPr>
          <p:cNvPr id="13" name="AutoShape 7"/>
          <p:cNvSpPr>
            <a:spLocks noChangeArrowheads="1"/>
          </p:cNvSpPr>
          <p:nvPr>
            <p:custDataLst>
              <p:tags r:id="rId18"/>
            </p:custDataLst>
          </p:nvPr>
        </p:nvSpPr>
        <p:spPr bwMode="gray">
          <a:xfrm>
            <a:off x="4601845" y="2383790"/>
            <a:ext cx="1405255" cy="1404620"/>
          </a:xfrm>
          <a:prstGeom prst="rtTriangle">
            <a:avLst/>
          </a:prstGeom>
          <a:solidFill>
            <a:schemeClr val="accent3">
              <a:lumMod val="75000"/>
              <a:lumOff val="25000"/>
            </a:schemeClr>
          </a:solidFill>
          <a:ln>
            <a:noFill/>
          </a:ln>
          <a:effectLst/>
        </p:spPr>
        <p:txBody>
          <a:bodyPr wrap="none"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en-US" sz="1350">
              <a:solidFill>
                <a:schemeClr val="dk1"/>
              </a:solidFill>
              <a:latin typeface="微软雅黑" panose="020B0503020204020204" pitchFamily="34" charset="-122"/>
              <a:ea typeface="微软雅黑" panose="020B0503020204020204" pitchFamily="34" charset="-122"/>
            </a:endParaRPr>
          </a:p>
        </p:txBody>
      </p:sp>
      <p:sp>
        <p:nvSpPr>
          <p:cNvPr id="14" name="AutoShape 8"/>
          <p:cNvSpPr>
            <a:spLocks noChangeArrowheads="1"/>
          </p:cNvSpPr>
          <p:nvPr>
            <p:custDataLst>
              <p:tags r:id="rId19"/>
            </p:custDataLst>
          </p:nvPr>
        </p:nvSpPr>
        <p:spPr bwMode="gray">
          <a:xfrm rot="5400000">
            <a:off x="4603115" y="3839845"/>
            <a:ext cx="1404620" cy="1405255"/>
          </a:xfrm>
          <a:prstGeom prst="rtTriangle">
            <a:avLst/>
          </a:prstGeom>
          <a:solidFill>
            <a:srgbClr val="96C527"/>
          </a:solidFill>
          <a:ln>
            <a:noFill/>
          </a:ln>
          <a:effectLst/>
        </p:spPr>
        <p:txBody>
          <a:bodyPr wrap="none"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en-US" sz="1350">
              <a:solidFill>
                <a:schemeClr val="dk1"/>
              </a:solidFill>
              <a:latin typeface="微软雅黑" panose="020B0503020204020204" pitchFamily="34" charset="-122"/>
              <a:ea typeface="微软雅黑" panose="020B0503020204020204" pitchFamily="34" charset="-122"/>
            </a:endParaRPr>
          </a:p>
        </p:txBody>
      </p:sp>
      <p:sp>
        <p:nvSpPr>
          <p:cNvPr id="15" name="AutoShape 9"/>
          <p:cNvSpPr>
            <a:spLocks noChangeArrowheads="1"/>
          </p:cNvSpPr>
          <p:nvPr>
            <p:custDataLst>
              <p:tags r:id="rId20"/>
            </p:custDataLst>
          </p:nvPr>
        </p:nvSpPr>
        <p:spPr bwMode="gray">
          <a:xfrm rot="16200000" flipH="1">
            <a:off x="3154045" y="3839845"/>
            <a:ext cx="1404620" cy="1405255"/>
          </a:xfrm>
          <a:prstGeom prst="rtTriangle">
            <a:avLst/>
          </a:prstGeom>
          <a:solidFill>
            <a:schemeClr val="accent3">
              <a:lumMod val="75000"/>
              <a:lumOff val="25000"/>
            </a:schemeClr>
          </a:solidFill>
          <a:ln>
            <a:noFill/>
          </a:ln>
          <a:effectLst/>
        </p:spPr>
        <p:txBody>
          <a:bodyPr wrap="none"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zh-CN" altLang="en-US" sz="1350">
              <a:solidFill>
                <a:schemeClr val="dk1"/>
              </a:solidFill>
              <a:latin typeface="微软雅黑" panose="020B0503020204020204" pitchFamily="34" charset="-122"/>
              <a:ea typeface="微软雅黑" panose="020B0503020204020204" pitchFamily="34" charset="-122"/>
            </a:endParaRPr>
          </a:p>
        </p:txBody>
      </p:sp>
      <p:sp>
        <p:nvSpPr>
          <p:cNvPr id="18" name="Rectangle 12"/>
          <p:cNvSpPr>
            <a:spLocks noChangeArrowheads="1"/>
          </p:cNvSpPr>
          <p:nvPr>
            <p:custDataLst>
              <p:tags r:id="rId21"/>
            </p:custDataLst>
          </p:nvPr>
        </p:nvSpPr>
        <p:spPr bwMode="gray">
          <a:xfrm>
            <a:off x="3551555" y="3397250"/>
            <a:ext cx="1001395" cy="3219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zh-CN" altLang="en-US" sz="15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资源管理</a:t>
            </a:r>
            <a:r>
              <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9" name="Rectangle 13"/>
          <p:cNvSpPr>
            <a:spLocks noChangeArrowheads="1"/>
          </p:cNvSpPr>
          <p:nvPr>
            <p:custDataLst>
              <p:tags r:id="rId22"/>
            </p:custDataLst>
          </p:nvPr>
        </p:nvSpPr>
        <p:spPr bwMode="gray">
          <a:xfrm>
            <a:off x="4662488" y="3392805"/>
            <a:ext cx="944880" cy="3219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zh-CN" altLang="en-US" sz="1500" b="1" dirty="0">
                <a:solidFill>
                  <a:schemeClr val="lt1"/>
                </a:solidFill>
                <a:latin typeface="微软雅黑" panose="020B0503020204020204" pitchFamily="34" charset="-122"/>
                <a:ea typeface="微软雅黑" panose="020B0503020204020204" pitchFamily="34" charset="-122"/>
              </a:rPr>
              <a:t>任务管理</a:t>
            </a:r>
            <a:endParaRPr lang="zh-CN" altLang="en-US" sz="1500" b="1" dirty="0">
              <a:solidFill>
                <a:schemeClr val="lt1"/>
              </a:solidFill>
              <a:latin typeface="微软雅黑" panose="020B0503020204020204" pitchFamily="34" charset="-122"/>
              <a:ea typeface="微软雅黑" panose="020B0503020204020204" pitchFamily="34" charset="-122"/>
            </a:endParaRPr>
          </a:p>
        </p:txBody>
      </p:sp>
      <p:sp>
        <p:nvSpPr>
          <p:cNvPr id="20" name="Rectangle 14"/>
          <p:cNvSpPr>
            <a:spLocks noChangeArrowheads="1"/>
          </p:cNvSpPr>
          <p:nvPr>
            <p:custDataLst>
              <p:tags r:id="rId23"/>
            </p:custDataLst>
          </p:nvPr>
        </p:nvSpPr>
        <p:spPr bwMode="gray">
          <a:xfrm>
            <a:off x="4680585" y="3905885"/>
            <a:ext cx="1001395" cy="3219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zh-CN" altLang="en-US" sz="15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安全管理</a:t>
            </a:r>
            <a:r>
              <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sz="150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1" name="Rectangle 15"/>
          <p:cNvSpPr>
            <a:spLocks noChangeArrowheads="1"/>
          </p:cNvSpPr>
          <p:nvPr/>
        </p:nvSpPr>
        <p:spPr bwMode="gray">
          <a:xfrm>
            <a:off x="3550285" y="3886835"/>
            <a:ext cx="1001395" cy="3219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zh-CN" altLang="en-US" sz="15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用户管理</a:t>
            </a:r>
            <a:r>
              <a:rPr lang="zh-CN" altLang="en-US" sz="15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sz="15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2" name="Rectangle 16"/>
          <p:cNvSpPr>
            <a:spLocks noChangeArrowheads="1"/>
          </p:cNvSpPr>
          <p:nvPr>
            <p:custDataLst>
              <p:tags r:id="rId24"/>
            </p:custDataLst>
          </p:nvPr>
        </p:nvSpPr>
        <p:spPr bwMode="gray">
          <a:xfrm>
            <a:off x="2201466" y="1763885"/>
            <a:ext cx="4686300"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zh-CN" altLang="en-US" b="1"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云计算的管理中间件层</a:t>
            </a:r>
            <a:r>
              <a:rPr lang="zh-CN" altLang="en-US"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3" name="Rectangle 17"/>
          <p:cNvSpPr>
            <a:spLocks noChangeArrowheads="1"/>
          </p:cNvSpPr>
          <p:nvPr>
            <p:custDataLst>
              <p:tags r:id="rId25"/>
            </p:custDataLst>
          </p:nvPr>
        </p:nvSpPr>
        <p:spPr bwMode="gray">
          <a:xfrm>
            <a:off x="5770921" y="2411609"/>
            <a:ext cx="3009179" cy="13379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lnSpc>
                <a:spcPct val="150000"/>
              </a:lnSpc>
            </a:pPr>
            <a:r>
              <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执行用户或应用提交的任务，包括完 成用户任务映象（</a:t>
            </a:r>
            <a:r>
              <a:rPr lang="en-US" altLang="zh-CN"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Image</a:t>
            </a:r>
            <a:r>
              <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）的部署和管理、任务调度、任务执行、任务生   命期管理等 </a:t>
            </a:r>
            <a:endPar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Rectangle 18"/>
          <p:cNvSpPr>
            <a:spLocks noChangeArrowheads="1"/>
          </p:cNvSpPr>
          <p:nvPr>
            <p:custDataLst>
              <p:tags r:id="rId26"/>
            </p:custDataLst>
          </p:nvPr>
        </p:nvSpPr>
        <p:spPr bwMode="gray">
          <a:xfrm>
            <a:off x="449629" y="3810057"/>
            <a:ext cx="3120293" cy="13379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lnSpc>
                <a:spcPct val="150000"/>
              </a:lnSpc>
            </a:pPr>
            <a:r>
              <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实现云计算商业模式的一个必不可</a:t>
            </a:r>
            <a:endParaRPr lang="en-US" altLang="zh-CN"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eaLnBrk="1" hangingPunct="1">
              <a:lnSpc>
                <a:spcPct val="150000"/>
              </a:lnSpc>
            </a:pPr>
            <a:r>
              <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少的环节，包括提供用户交互接口、管理和识别用户身份、创建用户程序的执行环境、对用户的使用进行计费等 </a:t>
            </a:r>
            <a:endPar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5" name="Rectangle 19"/>
          <p:cNvSpPr>
            <a:spLocks noChangeArrowheads="1"/>
          </p:cNvSpPr>
          <p:nvPr>
            <p:custDataLst>
              <p:tags r:id="rId27"/>
            </p:custDataLst>
          </p:nvPr>
        </p:nvSpPr>
        <p:spPr bwMode="gray">
          <a:xfrm>
            <a:off x="5810749" y="4015809"/>
            <a:ext cx="2730273" cy="1026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lnSpc>
                <a:spcPct val="150000"/>
              </a:lnSpc>
            </a:pPr>
            <a:r>
              <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保障云计算设施的整体安全，包括身份认证、访问授权、综合防护和安全审计等 </a:t>
            </a:r>
            <a:endParaRPr lang="zh-CN" altLang="en-US" sz="135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5" name="任意多边形 34"/>
          <p:cNvSpPr/>
          <p:nvPr>
            <p:custDataLst>
              <p:tags r:id="rId28"/>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6" name="任意多边形 35"/>
          <p:cNvSpPr/>
          <p:nvPr>
            <p:custDataLst>
              <p:tags r:id="rId29"/>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7" name="任意多边形 36"/>
          <p:cNvSpPr/>
          <p:nvPr>
            <p:custDataLst>
              <p:tags r:id="rId30"/>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8" name="文本框 37"/>
          <p:cNvSpPr txBox="1"/>
          <p:nvPr>
            <p:custDataLst>
              <p:tags r:id="rId31"/>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9" name="文本框 38"/>
          <p:cNvSpPr txBox="1"/>
          <p:nvPr/>
        </p:nvSpPr>
        <p:spPr>
          <a:xfrm>
            <a:off x="452233" y="162143"/>
            <a:ext cx="274066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1.4</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云计算实现机制</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灯片编号占位符 3"/>
          <p:cNvSpPr>
            <a:spLocks noGrp="1"/>
          </p:cNvSpPr>
          <p:nvPr>
            <p:ph type="sldNum" sz="quarter" idx="12"/>
            <p:custDataLst>
              <p:tags r:id="rId32"/>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33"/>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1"/>
            </p:custDataLst>
          </p:nvPr>
        </p:nvGrpSpPr>
        <p:grpSpPr>
          <a:xfrm>
            <a:off x="8274123" y="5734295"/>
            <a:ext cx="638352" cy="908209"/>
            <a:chOff x="1289955" y="1628061"/>
            <a:chExt cx="3941631" cy="5174701"/>
          </a:xfrm>
        </p:grpSpPr>
        <p:sp>
          <p:nvSpPr>
            <p:cNvPr id="11"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12" name="组 13"/>
            <p:cNvGrpSpPr/>
            <p:nvPr/>
          </p:nvGrpSpPr>
          <p:grpSpPr>
            <a:xfrm>
              <a:off x="1289955" y="1628061"/>
              <a:ext cx="2187025" cy="2569107"/>
              <a:chOff x="5943842" y="1013911"/>
              <a:chExt cx="2187025" cy="2569107"/>
            </a:xfrm>
          </p:grpSpPr>
          <p:sp>
            <p:nvSpPr>
              <p:cNvPr id="1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7"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pic>
        <p:nvPicPr>
          <p:cNvPr id="10" name="Picture 4" descr="1-4"/>
          <p:cNvPicPr>
            <a:picLocks noChangeAspect="1" noChangeArrowheads="1"/>
          </p:cNvPicPr>
          <p:nvPr/>
        </p:nvPicPr>
        <p:blipFill>
          <a:blip r:embed="rId11"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29660" y="1964935"/>
            <a:ext cx="4749584" cy="3376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16"/>
          <p:cNvSpPr>
            <a:spLocks noChangeArrowheads="1"/>
          </p:cNvSpPr>
          <p:nvPr>
            <p:custDataLst>
              <p:tags r:id="rId12"/>
            </p:custDataLst>
          </p:nvPr>
        </p:nvSpPr>
        <p:spPr bwMode="gray">
          <a:xfrm>
            <a:off x="629660" y="1502325"/>
            <a:ext cx="4686300" cy="368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292929"/>
                  </a:outerShdw>
                </a:effectLst>
              </a14:hiddenEffects>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zh-CN" altLang="en-US" b="1"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简化的</a:t>
            </a:r>
            <a:r>
              <a:rPr lang="en-US" altLang="zh-CN" b="1" dirty="0" err="1">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IaaS</a:t>
            </a:r>
            <a:r>
              <a:rPr lang="zh-CN" altLang="en-US" b="1"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实现机制图</a:t>
            </a:r>
            <a:endParaRPr lang="zh-CN" altLang="en-US" b="1"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矩形 3"/>
          <p:cNvSpPr/>
          <p:nvPr>
            <p:custDataLst>
              <p:tags r:id="rId13"/>
            </p:custDataLst>
          </p:nvPr>
        </p:nvSpPr>
        <p:spPr>
          <a:xfrm>
            <a:off x="5745817" y="2804390"/>
            <a:ext cx="3212444" cy="299085"/>
          </a:xfrm>
          <a:prstGeom prst="rect">
            <a:avLst/>
          </a:prstGeom>
        </p:spPr>
        <p:txBody>
          <a:bodyPr wrap="square">
            <a:spAutoFit/>
          </a:bodyPr>
          <a:lstStyle/>
          <a:p>
            <a:r>
              <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rPr>
              <a:t>服务目录是用户可以访问的服务清单。</a:t>
            </a:r>
            <a:endPar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5" name="矩形 4"/>
          <p:cNvSpPr/>
          <p:nvPr>
            <p:custDataLst>
              <p:tags r:id="rId14"/>
            </p:custDataLst>
          </p:nvPr>
        </p:nvSpPr>
        <p:spPr>
          <a:xfrm>
            <a:off x="5745817" y="3221836"/>
            <a:ext cx="3212444" cy="506730"/>
          </a:xfrm>
          <a:prstGeom prst="rect">
            <a:avLst/>
          </a:prstGeom>
        </p:spPr>
        <p:txBody>
          <a:bodyPr wrap="square">
            <a:spAutoFit/>
          </a:bodyPr>
          <a:lstStyle/>
          <a:p>
            <a:r>
              <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rPr>
              <a:t>系统管理模块负责管理和分配所有可用的资源，其核心是负载均衡。</a:t>
            </a:r>
            <a:endPar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6" name="矩形 5"/>
          <p:cNvSpPr/>
          <p:nvPr>
            <p:custDataLst>
              <p:tags r:id="rId15"/>
            </p:custDataLst>
          </p:nvPr>
        </p:nvSpPr>
        <p:spPr>
          <a:xfrm>
            <a:off x="5745817" y="3847030"/>
            <a:ext cx="3212444" cy="506730"/>
          </a:xfrm>
          <a:prstGeom prst="rect">
            <a:avLst/>
          </a:prstGeom>
        </p:spPr>
        <p:txBody>
          <a:bodyPr wrap="square">
            <a:spAutoFit/>
          </a:bodyPr>
          <a:lstStyle/>
          <a:p>
            <a:r>
              <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rPr>
              <a:t>配置工具负责在分配的节点上准备任务运行环境。</a:t>
            </a:r>
            <a:endPar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8" name="矩形 7"/>
          <p:cNvSpPr/>
          <p:nvPr>
            <p:custDataLst>
              <p:tags r:id="rId16"/>
            </p:custDataLst>
          </p:nvPr>
        </p:nvSpPr>
        <p:spPr>
          <a:xfrm>
            <a:off x="5745818" y="4472225"/>
            <a:ext cx="3212444" cy="506730"/>
          </a:xfrm>
          <a:prstGeom prst="rect">
            <a:avLst/>
          </a:prstGeom>
        </p:spPr>
        <p:txBody>
          <a:bodyPr wrap="square">
            <a:spAutoFit/>
          </a:bodyPr>
          <a:lstStyle/>
          <a:p>
            <a:r>
              <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rPr>
              <a:t>监视统计模块负责监视节点的运行状态，并完成用户使用节点情况的统计。</a:t>
            </a:r>
            <a:endPar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9" name="矩形 8"/>
          <p:cNvSpPr/>
          <p:nvPr>
            <p:custDataLst>
              <p:tags r:id="rId17"/>
            </p:custDataLst>
          </p:nvPr>
        </p:nvSpPr>
        <p:spPr>
          <a:xfrm>
            <a:off x="5745817" y="2179196"/>
            <a:ext cx="3212444" cy="506730"/>
          </a:xfrm>
          <a:prstGeom prst="rect">
            <a:avLst/>
          </a:prstGeom>
        </p:spPr>
        <p:txBody>
          <a:bodyPr wrap="square">
            <a:spAutoFit/>
          </a:bodyPr>
          <a:lstStyle/>
          <a:p>
            <a:r>
              <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用户交互接口向应用以</a:t>
            </a:r>
            <a:r>
              <a:rPr lang="en-US" altLang="zh-CN" sz="135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Web Services</a:t>
            </a:r>
            <a:r>
              <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方式提供访问接口，获取用户需求。</a:t>
            </a:r>
            <a:endPar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9" name="椭圆 18"/>
          <p:cNvSpPr/>
          <p:nvPr>
            <p:custDataLst>
              <p:tags r:id="rId18"/>
            </p:custDataLst>
          </p:nvPr>
        </p:nvSpPr>
        <p:spPr>
          <a:xfrm>
            <a:off x="5549874" y="2844034"/>
            <a:ext cx="195943" cy="195943"/>
          </a:xfrm>
          <a:prstGeom prst="ellipse">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0" name="椭圆 19"/>
          <p:cNvSpPr/>
          <p:nvPr>
            <p:custDataLst>
              <p:tags r:id="rId19"/>
            </p:custDataLst>
          </p:nvPr>
        </p:nvSpPr>
        <p:spPr>
          <a:xfrm>
            <a:off x="5549874" y="2229016"/>
            <a:ext cx="195943" cy="195943"/>
          </a:xfrm>
          <a:prstGeom prst="ellipse">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1" name="椭圆 20"/>
          <p:cNvSpPr/>
          <p:nvPr>
            <p:custDataLst>
              <p:tags r:id="rId20"/>
            </p:custDataLst>
          </p:nvPr>
        </p:nvSpPr>
        <p:spPr>
          <a:xfrm>
            <a:off x="5549874" y="3257908"/>
            <a:ext cx="195943" cy="195943"/>
          </a:xfrm>
          <a:prstGeom prst="ellipse">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2" name="椭圆 21"/>
          <p:cNvSpPr/>
          <p:nvPr>
            <p:custDataLst>
              <p:tags r:id="rId21"/>
            </p:custDataLst>
          </p:nvPr>
        </p:nvSpPr>
        <p:spPr>
          <a:xfrm>
            <a:off x="5549874" y="3888292"/>
            <a:ext cx="195943" cy="195943"/>
          </a:xfrm>
          <a:prstGeom prst="ellipse">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3" name="椭圆 22"/>
          <p:cNvSpPr/>
          <p:nvPr>
            <p:custDataLst>
              <p:tags r:id="rId22"/>
            </p:custDataLst>
          </p:nvPr>
        </p:nvSpPr>
        <p:spPr>
          <a:xfrm>
            <a:off x="5549874" y="4501996"/>
            <a:ext cx="195943" cy="195943"/>
          </a:xfrm>
          <a:prstGeom prst="ellipse">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5" name="任意多边形 24"/>
          <p:cNvSpPr/>
          <p:nvPr>
            <p:custDataLst>
              <p:tags r:id="rId23"/>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6" name="任意多边形 25"/>
          <p:cNvSpPr/>
          <p:nvPr>
            <p:custDataLst>
              <p:tags r:id="rId24"/>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9" name="任意多边形 28"/>
          <p:cNvSpPr/>
          <p:nvPr>
            <p:custDataLst>
              <p:tags r:id="rId25"/>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2" name="文本框 31"/>
          <p:cNvSpPr txBox="1"/>
          <p:nvPr>
            <p:custDataLst>
              <p:tags r:id="rId26"/>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3" name="文本框 32"/>
          <p:cNvSpPr txBox="1"/>
          <p:nvPr/>
        </p:nvSpPr>
        <p:spPr>
          <a:xfrm>
            <a:off x="452233" y="162143"/>
            <a:ext cx="274066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1.4</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云计算实现机制</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灯片编号占位符 1"/>
          <p:cNvSpPr>
            <a:spLocks noGrp="1"/>
          </p:cNvSpPr>
          <p:nvPr>
            <p:ph type="sldNum" sz="quarter" idx="12"/>
            <p:custDataLst>
              <p:tags r:id="rId27"/>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28"/>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custDataLst>
              <p:tags r:id="rId1"/>
            </p:custDataLst>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l="34816"/>
          <a:stretch>
            <a:fillRect/>
          </a:stretch>
        </p:blipFill>
        <p:spPr>
          <a:xfrm>
            <a:off x="-10885" y="0"/>
            <a:ext cx="2508139" cy="6858000"/>
          </a:xfrm>
          <a:prstGeom prst="rect">
            <a:avLst/>
          </a:prstGeom>
        </p:spPr>
      </p:pic>
      <p:sp>
        <p:nvSpPr>
          <p:cNvPr id="61" name="文本框 60"/>
          <p:cNvSpPr txBox="1"/>
          <p:nvPr>
            <p:custDataLst>
              <p:tags r:id="rId3"/>
            </p:custDataLst>
          </p:nvPr>
        </p:nvSpPr>
        <p:spPr>
          <a:xfrm>
            <a:off x="1832134" y="2378393"/>
            <a:ext cx="969645" cy="1666875"/>
          </a:xfrm>
          <a:prstGeom prst="rect">
            <a:avLst/>
          </a:prstGeom>
          <a:noFill/>
        </p:spPr>
        <p:txBody>
          <a:bodyPr vert="eaVert" wrap="square" rtlCol="0" anchor="ctr" anchorCtr="0">
            <a:normAutofit fontScale="60000"/>
          </a:bodyPr>
          <a:p>
            <a:pPr marL="0" indent="0" algn="l" fontAlgn="auto">
              <a:lnSpc>
                <a:spcPct val="100000"/>
              </a:lnSpc>
              <a:spcBef>
                <a:spcPts val="0"/>
              </a:spcBef>
              <a:spcAft>
                <a:spcPts val="0"/>
              </a:spcAft>
              <a:buSzPct val="100000"/>
              <a:buNone/>
            </a:pPr>
            <a:r>
              <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目</a:t>
            </a:r>
            <a:endPar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a:p>
            <a:pPr marL="0" indent="0" algn="l" fontAlgn="auto">
              <a:lnSpc>
                <a:spcPct val="100000"/>
              </a:lnSpc>
              <a:spcBef>
                <a:spcPts val="0"/>
              </a:spcBef>
              <a:spcAft>
                <a:spcPts val="0"/>
              </a:spcAft>
              <a:buSzPct val="100000"/>
              <a:buNone/>
            </a:pPr>
            <a:r>
              <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rPr>
              <a:t>录 </a:t>
            </a:r>
            <a:endParaRPr lang="zh-CN" altLang="en-US" sz="4000" b="1" dirty="0">
              <a:solidFill>
                <a:schemeClr val="lt1"/>
              </a:solidFill>
              <a:latin typeface="Arial" panose="020B0604020202020204" pitchFamily="34" charset="0"/>
              <a:ea typeface="汉仪旗黑-85S" panose="00020600040101010101" pitchFamily="18" charset="-122"/>
              <a:cs typeface="微软雅黑" panose="020B0503020204020204" pitchFamily="34" charset="-122"/>
            </a:endParaRPr>
          </a:p>
        </p:txBody>
      </p:sp>
      <p:sp>
        <p:nvSpPr>
          <p:cNvPr id="8" name="Freeform 34"/>
          <p:cNvSpPr>
            <a:spLocks noEditPoints="1"/>
          </p:cNvSpPr>
          <p:nvPr>
            <p:custDataLst>
              <p:tags r:id="rId4"/>
            </p:custDataLst>
          </p:nvPr>
        </p:nvSpPr>
        <p:spPr bwMode="auto">
          <a:xfrm>
            <a:off x="6593496" y="1769197"/>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0" name="任意多边形 18"/>
          <p:cNvSpPr/>
          <p:nvPr>
            <p:custDataLst>
              <p:tags r:id="rId5"/>
            </p:custDataLst>
          </p:nvPr>
        </p:nvSpPr>
        <p:spPr>
          <a:xfrm>
            <a:off x="3560128" y="1905886"/>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1" name="文本框 10"/>
          <p:cNvSpPr txBox="1"/>
          <p:nvPr>
            <p:custDataLst>
              <p:tags r:id="rId6"/>
            </p:custDataLst>
          </p:nvPr>
        </p:nvSpPr>
        <p:spPr>
          <a:xfrm>
            <a:off x="3743492" y="1709663"/>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1.</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7" name="矩形 6"/>
          <p:cNvSpPr/>
          <p:nvPr>
            <p:custDataLst>
              <p:tags r:id="rId7"/>
            </p:custDataLst>
          </p:nvPr>
        </p:nvSpPr>
        <p:spPr>
          <a:xfrm>
            <a:off x="4118793" y="171490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大数据时代</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2" name="Freeform 34"/>
          <p:cNvSpPr>
            <a:spLocks noEditPoints="1"/>
          </p:cNvSpPr>
          <p:nvPr>
            <p:custDataLst>
              <p:tags r:id="rId8"/>
            </p:custDataLst>
          </p:nvPr>
        </p:nvSpPr>
        <p:spPr bwMode="auto">
          <a:xfrm>
            <a:off x="6616833" y="250408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3" name="任意多边形 21"/>
          <p:cNvSpPr/>
          <p:nvPr>
            <p:custDataLst>
              <p:tags r:id="rId9"/>
            </p:custDataLst>
          </p:nvPr>
        </p:nvSpPr>
        <p:spPr>
          <a:xfrm>
            <a:off x="3583465" y="264077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62" name="文本框 61"/>
          <p:cNvSpPr txBox="1"/>
          <p:nvPr>
            <p:custDataLst>
              <p:tags r:id="rId10"/>
            </p:custDataLst>
          </p:nvPr>
        </p:nvSpPr>
        <p:spPr>
          <a:xfrm>
            <a:off x="3743492" y="2442643"/>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2.</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9" name="矩形 8"/>
          <p:cNvSpPr/>
          <p:nvPr>
            <p:custDataLst>
              <p:tags r:id="rId11"/>
            </p:custDataLst>
          </p:nvPr>
        </p:nvSpPr>
        <p:spPr>
          <a:xfrm>
            <a:off x="4118793" y="2444548"/>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云计算——大数据的计算</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5" name="Freeform 34"/>
          <p:cNvSpPr>
            <a:spLocks noEditPoints="1"/>
          </p:cNvSpPr>
          <p:nvPr>
            <p:custDataLst>
              <p:tags r:id="rId12"/>
            </p:custDataLst>
          </p:nvPr>
        </p:nvSpPr>
        <p:spPr bwMode="auto">
          <a:xfrm>
            <a:off x="6608260" y="3262305"/>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6" name="任意多边形 24"/>
          <p:cNvSpPr/>
          <p:nvPr>
            <p:custDataLst>
              <p:tags r:id="rId13"/>
            </p:custDataLst>
          </p:nvPr>
        </p:nvSpPr>
        <p:spPr>
          <a:xfrm>
            <a:off x="3574892" y="3398995"/>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4" name="文本框 13"/>
          <p:cNvSpPr txBox="1"/>
          <p:nvPr>
            <p:custDataLst>
              <p:tags r:id="rId14"/>
            </p:custDataLst>
          </p:nvPr>
        </p:nvSpPr>
        <p:spPr>
          <a:xfrm>
            <a:off x="3743492" y="3202771"/>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3.</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6" name="矩形 65"/>
          <p:cNvSpPr/>
          <p:nvPr>
            <p:custDataLst>
              <p:tags r:id="rId15"/>
            </p:custDataLst>
          </p:nvPr>
        </p:nvSpPr>
        <p:spPr>
          <a:xfrm>
            <a:off x="4118793" y="3177529"/>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云计算发展现状</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18" name="Freeform 34"/>
          <p:cNvSpPr>
            <a:spLocks noEditPoints="1"/>
          </p:cNvSpPr>
          <p:nvPr>
            <p:custDataLst>
              <p:tags r:id="rId16"/>
            </p:custDataLst>
          </p:nvPr>
        </p:nvSpPr>
        <p:spPr bwMode="auto">
          <a:xfrm>
            <a:off x="6602545" y="4015289"/>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19" name="任意多边形 27"/>
          <p:cNvSpPr/>
          <p:nvPr>
            <p:custDataLst>
              <p:tags r:id="rId17"/>
            </p:custDataLst>
          </p:nvPr>
        </p:nvSpPr>
        <p:spPr>
          <a:xfrm>
            <a:off x="3569177" y="4151979"/>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17" name="文本框 16"/>
          <p:cNvSpPr txBox="1"/>
          <p:nvPr>
            <p:custDataLst>
              <p:tags r:id="rId18"/>
            </p:custDataLst>
          </p:nvPr>
        </p:nvSpPr>
        <p:spPr>
          <a:xfrm>
            <a:off x="3743492" y="3955755"/>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4.</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67" name="矩形 66"/>
          <p:cNvSpPr/>
          <p:nvPr>
            <p:custDataLst>
              <p:tags r:id="rId19"/>
            </p:custDataLst>
          </p:nvPr>
        </p:nvSpPr>
        <p:spPr>
          <a:xfrm>
            <a:off x="4118793" y="3935752"/>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云计算实现机制</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20" name="Freeform 34"/>
          <p:cNvSpPr>
            <a:spLocks noEditPoints="1"/>
          </p:cNvSpPr>
          <p:nvPr>
            <p:custDataLst>
              <p:tags r:id="rId20"/>
            </p:custDataLst>
          </p:nvPr>
        </p:nvSpPr>
        <p:spPr bwMode="auto">
          <a:xfrm>
            <a:off x="6606355" y="4773512"/>
            <a:ext cx="594862" cy="3443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dk1"/>
          </a:solidFill>
          <a:ln>
            <a:solidFill>
              <a:schemeClr val="dk1"/>
            </a:solidFill>
          </a:ln>
        </p:spPr>
        <p:txBody>
          <a:bodyPr vert="horz" wrap="square" lIns="68580" tIns="34290" rIns="68580" bIns="34290" numCol="1" anchor="t" anchorCtr="0" compatLnSpc="1"/>
          <a:p>
            <a:endParaRPr lang="zh-CN" altLang="en-US" sz="1015">
              <a:solidFill>
                <a:schemeClr val="dk1"/>
              </a:solidFill>
            </a:endParaRPr>
          </a:p>
        </p:txBody>
      </p:sp>
      <p:sp>
        <p:nvSpPr>
          <p:cNvPr id="21" name="任意多边形 24"/>
          <p:cNvSpPr/>
          <p:nvPr>
            <p:custDataLst>
              <p:tags r:id="rId21"/>
            </p:custDataLst>
          </p:nvPr>
        </p:nvSpPr>
        <p:spPr>
          <a:xfrm>
            <a:off x="3572987" y="4910202"/>
            <a:ext cx="2981455" cy="238135"/>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dk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15">
              <a:solidFill>
                <a:schemeClr val="lt1"/>
              </a:solidFill>
            </a:endParaRPr>
          </a:p>
        </p:txBody>
      </p:sp>
      <p:sp>
        <p:nvSpPr>
          <p:cNvPr id="22" name="文本框 21"/>
          <p:cNvSpPr txBox="1"/>
          <p:nvPr>
            <p:custDataLst>
              <p:tags r:id="rId22"/>
            </p:custDataLst>
          </p:nvPr>
        </p:nvSpPr>
        <p:spPr>
          <a:xfrm>
            <a:off x="3741587" y="4713978"/>
            <a:ext cx="610103" cy="392447"/>
          </a:xfrm>
          <a:prstGeom prst="rect">
            <a:avLst/>
          </a:prstGeom>
          <a:noFill/>
        </p:spPr>
        <p:txBody>
          <a:bodyPr wrap="square" rtlCol="0">
            <a:normAutofit/>
          </a:bodyPr>
          <a:p>
            <a:pPr algn="ctr" fontAlgn="auto"/>
            <a:r>
              <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rPr>
              <a:t>5.</a:t>
            </a:r>
            <a:endParaRPr lang="en-US" altLang="zh-CN" sz="1575" kern="600" dirty="0">
              <a:solidFill>
                <a:schemeClr val="dk1"/>
              </a:solidFill>
              <a:uFillTx/>
              <a:latin typeface="Arial" panose="020B0604020202020204" pitchFamily="34" charset="0"/>
              <a:ea typeface="微软雅黑" panose="020B0503020204020204" pitchFamily="34" charset="-122"/>
              <a:cs typeface="微软雅黑" panose="020B0503020204020204" pitchFamily="34" charset="-122"/>
            </a:endParaRPr>
          </a:p>
        </p:txBody>
      </p:sp>
      <p:sp>
        <p:nvSpPr>
          <p:cNvPr id="23" name="矩形 22"/>
          <p:cNvSpPr/>
          <p:nvPr>
            <p:custDataLst>
              <p:tags r:id="rId23"/>
            </p:custDataLst>
          </p:nvPr>
        </p:nvSpPr>
        <p:spPr>
          <a:xfrm>
            <a:off x="4116888" y="4688736"/>
            <a:ext cx="2728079" cy="391495"/>
          </a:xfrm>
          <a:prstGeom prst="rect">
            <a:avLst/>
          </a:prstGeom>
        </p:spPr>
        <p:txBody>
          <a:bodyPr wrap="square">
            <a:normAutofit/>
          </a:bodyPr>
          <a:p>
            <a:pPr marL="0" lvl="0" indent="0" algn="ctr">
              <a:lnSpc>
                <a:spcPct val="100000"/>
              </a:lnSpc>
              <a:spcBef>
                <a:spcPts val="0"/>
              </a:spcBef>
              <a:spcAft>
                <a:spcPts val="0"/>
              </a:spcAft>
              <a:buSzPct val="100000"/>
              <a:buNone/>
            </a:pPr>
            <a:r>
              <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rPr>
              <a:t>云计算压倒性的成本优势</a:t>
            </a:r>
            <a:endParaRPr lang="zh-CN" altLang="en-US" sz="1000" kern="0" spc="600" dirty="0">
              <a:solidFill>
                <a:schemeClr val="dk1"/>
              </a:solidFill>
              <a:latin typeface="Arial" panose="020B0604020202020204" pitchFamily="34" charset="0"/>
              <a:ea typeface="微软雅黑" panose="020B0503020204020204" pitchFamily="34" charset="-122"/>
              <a:cs typeface="微软雅黑" panose="020B0503020204020204" pitchFamily="34" charset="-122"/>
            </a:endParaRPr>
          </a:p>
        </p:txBody>
      </p:sp>
    </p:spTree>
    <p:custDataLst>
      <p:tags r:id="rId24"/>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3" name="灯片编号占位符 2"/>
          <p:cNvSpPr>
            <a:spLocks noGrp="1"/>
          </p:cNvSpPr>
          <p:nvPr>
            <p:ph type="sldNum" sz="quarter" idx="12"/>
            <p:custDataLst>
              <p:tags r:id="rId11"/>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
        <p:nvSpPr>
          <p:cNvPr id="9" name="Rectangle 2"/>
          <p:cNvSpPr>
            <a:spLocks noGrp="1" noChangeArrowheads="1"/>
          </p:cNvSpPr>
          <p:nvPr>
            <p:ph type="title" idx="4294967295"/>
            <p:custDataLst>
              <p:tags r:id="rId12"/>
            </p:custDataLst>
          </p:nvPr>
        </p:nvSpPr>
        <p:spPr bwMode="auto">
          <a:xfrm>
            <a:off x="1062038" y="1236231"/>
            <a:ext cx="7091362" cy="411163"/>
          </a:xfrm>
          <a:solidFill>
            <a:schemeClr val="accent3">
              <a:lumMod val="60000"/>
              <a:lumOff val="40000"/>
            </a:schemeClr>
          </a:solidFill>
        </p:spPr>
        <p:txBody>
          <a:bodyPr vert="horz" lIns="91440" tIns="45720" rIns="91440" bIns="45720" numCol="1" rtlCol="0" anchor="ctr" anchorCtr="0" compatLnSpc="1">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gn="ctr">
              <a:buClrTx/>
              <a:buSzTx/>
              <a:buFontTx/>
              <a:defRPr/>
            </a:pPr>
            <a:r>
              <a:rPr altLang="zh-CN" sz="1800" spc="225" dirty="0" err="1">
                <a:solidFill>
                  <a:schemeClr val="dk1">
                    <a:lumMod val="85000"/>
                    <a:lumOff val="15000"/>
                  </a:schemeClr>
                </a:solidFill>
                <a:latin typeface="汉仪旗黑-85S" charset="0"/>
                <a:ea typeface="微软雅黑" panose="020B0503020204020204" pitchFamily="34" charset="-122"/>
                <a:cs typeface="汉仪旗黑-85S" charset="0"/>
                <a:sym typeface="+mn-ea"/>
              </a:rPr>
              <a:t>全球企业IT开销</a:t>
            </a:r>
            <a:r>
              <a:rPr altLang="zh-CN" sz="1800" spc="225" dirty="0" err="1">
                <a:solidFill>
                  <a:schemeClr val="dk1">
                    <a:lumMod val="85000"/>
                    <a:lumOff val="15000"/>
                  </a:schemeClr>
                </a:solidFill>
                <a:latin typeface="汉仪旗黑-85S" charset="0"/>
                <a:ea typeface="微软雅黑" panose="020B0503020204020204" pitchFamily="34" charset="-122"/>
                <a:cs typeface="汉仪旗黑-85S" charset="0"/>
                <a:sym typeface="+mn-ea"/>
              </a:rPr>
              <a:t>发展趋势</a:t>
            </a:r>
            <a:endParaRPr altLang="zh-CN" sz="1800" spc="225" dirty="0" err="1">
              <a:solidFill>
                <a:schemeClr val="dk1">
                  <a:lumMod val="85000"/>
                  <a:lumOff val="15000"/>
                </a:schemeClr>
              </a:solidFill>
              <a:latin typeface="汉仪旗黑-85S" charset="0"/>
              <a:ea typeface="微软雅黑" panose="020B0503020204020204" pitchFamily="34" charset="-122"/>
              <a:cs typeface="汉仪旗黑-85S" charset="0"/>
              <a:sym typeface="+mn-ea"/>
            </a:endParaRPr>
          </a:p>
        </p:txBody>
      </p:sp>
      <p:pic>
        <p:nvPicPr>
          <p:cNvPr id="11" name="Picture 4" descr="9-1"/>
          <p:cNvPicPr>
            <a:picLocks noChangeAspect="1" noChangeArrowheads="1"/>
          </p:cNvPicPr>
          <p:nvPr/>
        </p:nvPicPr>
        <p:blipFill>
          <a:blip r:embed="rId13"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35834" y="1787328"/>
            <a:ext cx="7217566" cy="4089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 Box 5"/>
          <p:cNvSpPr txBox="1">
            <a:spLocks noChangeArrowheads="1"/>
          </p:cNvSpPr>
          <p:nvPr>
            <p:custDataLst>
              <p:tags r:id="rId14"/>
            </p:custDataLst>
          </p:nvPr>
        </p:nvSpPr>
        <p:spPr bwMode="auto">
          <a:xfrm>
            <a:off x="4895452" y="5853612"/>
            <a:ext cx="4178501" cy="229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ct val="20000"/>
              </a:spcBef>
              <a:buFont typeface="Arial" panose="020B0604020202020204" pitchFamily="34" charset="0"/>
              <a:buChar char="•"/>
              <a:defRPr sz="2300">
                <a:solidFill>
                  <a:schemeClr val="bg1"/>
                </a:solidFill>
                <a:latin typeface="Arial" panose="020B0604020202020204" pitchFamily="34" charset="0"/>
              </a:defRPr>
            </a:lvl1pPr>
            <a:lvl2pPr marL="742950" indent="-285750">
              <a:lnSpc>
                <a:spcPct val="90000"/>
              </a:lnSpc>
              <a:spcBef>
                <a:spcPct val="20000"/>
              </a:spcBef>
              <a:buFont typeface="Arial" panose="020B0604020202020204" pitchFamily="34" charset="0"/>
              <a:buChar char="•"/>
              <a:defRPr sz="2000">
                <a:solidFill>
                  <a:schemeClr val="bg1"/>
                </a:solidFill>
                <a:latin typeface="Arial" panose="020B0604020202020204" pitchFamily="34" charset="0"/>
              </a:defRPr>
            </a:lvl2pPr>
            <a:lvl3pPr marL="1143000" indent="-228600">
              <a:lnSpc>
                <a:spcPct val="90000"/>
              </a:lnSpc>
              <a:spcBef>
                <a:spcPct val="20000"/>
              </a:spcBef>
              <a:buFont typeface="Arial" panose="020B0604020202020204" pitchFamily="34" charset="0"/>
              <a:buChar char="•"/>
              <a:defRPr sz="2000">
                <a:solidFill>
                  <a:schemeClr val="bg1"/>
                </a:solidFill>
                <a:latin typeface="Arial" panose="020B0604020202020204" pitchFamily="34" charset="0"/>
              </a:defRPr>
            </a:lvl3pPr>
            <a:lvl4pPr marL="1600200" indent="-228600">
              <a:lnSpc>
                <a:spcPct val="90000"/>
              </a:lnSpc>
              <a:spcBef>
                <a:spcPct val="20000"/>
              </a:spcBef>
              <a:buFont typeface="Arial" panose="020B0604020202020204" pitchFamily="34" charset="0"/>
              <a:buChar char="•"/>
              <a:defRPr sz="2000">
                <a:solidFill>
                  <a:schemeClr val="bg1"/>
                </a:solidFill>
                <a:latin typeface="Arial" panose="020B0604020202020204" pitchFamily="34" charset="0"/>
              </a:defRPr>
            </a:lvl4pPr>
            <a:lvl5pPr marL="2057400" indent="-228600">
              <a:lnSpc>
                <a:spcPct val="90000"/>
              </a:lnSpc>
              <a:spcBef>
                <a:spcPct val="20000"/>
              </a:spcBef>
              <a:buFont typeface="Arial" panose="020B0604020202020204" pitchFamily="34" charset="0"/>
              <a:buChar char="•"/>
              <a:defRPr sz="2000">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buChar char="•"/>
              <a:defRPr sz="2000">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buChar char="•"/>
              <a:defRPr sz="2000">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buChar char="•"/>
              <a:defRPr sz="2000">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buChar char="•"/>
              <a:defRPr sz="2000">
                <a:solidFill>
                  <a:schemeClr val="bg1"/>
                </a:solidFill>
                <a:latin typeface="Arial" panose="020B0604020202020204" pitchFamily="34" charset="0"/>
              </a:defRPr>
            </a:lvl9pPr>
          </a:lstStyle>
          <a:p>
            <a:pPr>
              <a:lnSpc>
                <a:spcPct val="100000"/>
              </a:lnSpc>
              <a:spcBef>
                <a:spcPct val="0"/>
              </a:spcBef>
              <a:buFontTx/>
              <a:buNone/>
            </a:pPr>
            <a:r>
              <a:rPr lang="en-US" altLang="zh-CN" sz="900" dirty="0">
                <a:solidFill>
                  <a:schemeClr val="dk1">
                    <a:lumMod val="65000"/>
                    <a:lumOff val="35000"/>
                  </a:schemeClr>
                </a:solidFill>
                <a:latin typeface="微软雅黑" panose="020B0503020204020204" pitchFamily="34" charset="-122"/>
                <a:ea typeface="微软雅黑" panose="020B0503020204020204" pitchFamily="34" charset="-122"/>
                <a:cs typeface="Segoe UI Semilight" panose="020B0402040204020203" pitchFamily="34" charset="0"/>
              </a:rPr>
              <a:t>Source: IBM Corporate Strategy analysis of IDC data, Sept. 2007</a:t>
            </a:r>
            <a:endParaRPr lang="en-US" altLang="zh-CN" sz="900" dirty="0">
              <a:solidFill>
                <a:schemeClr val="dk1">
                  <a:lumMod val="65000"/>
                  <a:lumOff val="35000"/>
                </a:schemeClr>
              </a:solidFill>
              <a:latin typeface="微软雅黑" panose="020B0503020204020204" pitchFamily="34" charset="-122"/>
              <a:ea typeface="微软雅黑" panose="020B0503020204020204" pitchFamily="34" charset="-122"/>
              <a:cs typeface="Segoe UI Semilight" panose="020B0402040204020203" pitchFamily="34" charset="0"/>
            </a:endParaRPr>
          </a:p>
        </p:txBody>
      </p:sp>
      <p:sp>
        <p:nvSpPr>
          <p:cNvPr id="2" name="矩形 1"/>
          <p:cNvSpPr/>
          <p:nvPr>
            <p:custDataLst>
              <p:tags r:id="rId15"/>
            </p:custDataLst>
          </p:nvPr>
        </p:nvSpPr>
        <p:spPr>
          <a:xfrm>
            <a:off x="1062037" y="1236156"/>
            <a:ext cx="123825" cy="411801"/>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4" name="任意多边形 13"/>
          <p:cNvSpPr/>
          <p:nvPr>
            <p:custDataLst>
              <p:tags r:id="rId16"/>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5" name="任意多边形 14"/>
          <p:cNvSpPr/>
          <p:nvPr>
            <p:custDataLst>
              <p:tags r:id="rId17"/>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6" name="任意多边形 15"/>
          <p:cNvSpPr/>
          <p:nvPr>
            <p:custDataLst>
              <p:tags r:id="rId18"/>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7" name="文本框 16"/>
          <p:cNvSpPr txBox="1"/>
          <p:nvPr>
            <p:custDataLst>
              <p:tags r:id="rId19"/>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文本框 19"/>
          <p:cNvSpPr txBox="1"/>
          <p:nvPr/>
        </p:nvSpPr>
        <p:spPr>
          <a:xfrm>
            <a:off x="452232" y="134790"/>
            <a:ext cx="392176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1.5</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云计算压倒性的成本优势</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1" name="Freeform 332"/>
          <p:cNvSpPr>
            <a:spLocks noEditPoints="1"/>
          </p:cNvSpPr>
          <p:nvPr>
            <p:custDataLst>
              <p:tags r:id="rId20"/>
            </p:custDataLst>
          </p:nvPr>
        </p:nvSpPr>
        <p:spPr bwMode="auto">
          <a:xfrm>
            <a:off x="140052" y="184780"/>
            <a:ext cx="281821" cy="281821"/>
          </a:xfrm>
          <a:custGeom>
            <a:avLst/>
            <a:gdLst>
              <a:gd name="T0" fmla="*/ 23 w 45"/>
              <a:gd name="T1" fmla="*/ 0 h 45"/>
              <a:gd name="T2" fmla="*/ 0 w 45"/>
              <a:gd name="T3" fmla="*/ 23 h 45"/>
              <a:gd name="T4" fmla="*/ 23 w 45"/>
              <a:gd name="T5" fmla="*/ 45 h 45"/>
              <a:gd name="T6" fmla="*/ 45 w 45"/>
              <a:gd name="T7" fmla="*/ 23 h 45"/>
              <a:gd name="T8" fmla="*/ 23 w 45"/>
              <a:gd name="T9" fmla="*/ 0 h 45"/>
              <a:gd name="T10" fmla="*/ 5 w 45"/>
              <a:gd name="T11" fmla="*/ 17 h 45"/>
              <a:gd name="T12" fmla="*/ 17 w 45"/>
              <a:gd name="T13" fmla="*/ 22 h 45"/>
              <a:gd name="T14" fmla="*/ 14 w 45"/>
              <a:gd name="T15" fmla="*/ 22 h 45"/>
              <a:gd name="T16" fmla="*/ 14 w 45"/>
              <a:gd name="T17" fmla="*/ 26 h 45"/>
              <a:gd name="T18" fmla="*/ 19 w 45"/>
              <a:gd name="T19" fmla="*/ 26 h 45"/>
              <a:gd name="T20" fmla="*/ 20 w 45"/>
              <a:gd name="T21" fmla="*/ 27 h 45"/>
              <a:gd name="T22" fmla="*/ 20 w 45"/>
              <a:gd name="T23" fmla="*/ 29 h 45"/>
              <a:gd name="T24" fmla="*/ 14 w 45"/>
              <a:gd name="T25" fmla="*/ 29 h 45"/>
              <a:gd name="T26" fmla="*/ 14 w 45"/>
              <a:gd name="T27" fmla="*/ 32 h 45"/>
              <a:gd name="T28" fmla="*/ 20 w 45"/>
              <a:gd name="T29" fmla="*/ 32 h 45"/>
              <a:gd name="T30" fmla="*/ 20 w 45"/>
              <a:gd name="T31" fmla="*/ 37 h 45"/>
              <a:gd name="T32" fmla="*/ 25 w 45"/>
              <a:gd name="T33" fmla="*/ 37 h 45"/>
              <a:gd name="T34" fmla="*/ 25 w 45"/>
              <a:gd name="T35" fmla="*/ 32 h 45"/>
              <a:gd name="T36" fmla="*/ 31 w 45"/>
              <a:gd name="T37" fmla="*/ 32 h 45"/>
              <a:gd name="T38" fmla="*/ 31 w 45"/>
              <a:gd name="T39" fmla="*/ 29 h 45"/>
              <a:gd name="T40" fmla="*/ 38 w 45"/>
              <a:gd name="T41" fmla="*/ 32 h 45"/>
              <a:gd name="T42" fmla="*/ 23 w 45"/>
              <a:gd name="T43" fmla="*/ 41 h 45"/>
              <a:gd name="T44" fmla="*/ 4 w 45"/>
              <a:gd name="T45" fmla="*/ 23 h 45"/>
              <a:gd name="T46" fmla="*/ 5 w 45"/>
              <a:gd name="T47" fmla="*/ 17 h 45"/>
              <a:gd name="T48" fmla="*/ 25 w 45"/>
              <a:gd name="T49" fmla="*/ 29 h 45"/>
              <a:gd name="T50" fmla="*/ 25 w 45"/>
              <a:gd name="T51" fmla="*/ 27 h 45"/>
              <a:gd name="T52" fmla="*/ 26 w 45"/>
              <a:gd name="T53" fmla="*/ 27 h 45"/>
              <a:gd name="T54" fmla="*/ 31 w 45"/>
              <a:gd name="T55" fmla="*/ 29 h 45"/>
              <a:gd name="T56" fmla="*/ 25 w 45"/>
              <a:gd name="T57" fmla="*/ 29 h 45"/>
              <a:gd name="T58" fmla="*/ 31 w 45"/>
              <a:gd name="T59" fmla="*/ 24 h 45"/>
              <a:gd name="T60" fmla="*/ 31 w 45"/>
              <a:gd name="T61" fmla="*/ 22 h 45"/>
              <a:gd name="T62" fmla="*/ 28 w 45"/>
              <a:gd name="T63" fmla="*/ 22 h 45"/>
              <a:gd name="T64" fmla="*/ 33 w 45"/>
              <a:gd name="T65" fmla="*/ 12 h 45"/>
              <a:gd name="T66" fmla="*/ 27 w 45"/>
              <a:gd name="T67" fmla="*/ 12 h 45"/>
              <a:gd name="T68" fmla="*/ 24 w 45"/>
              <a:gd name="T69" fmla="*/ 21 h 45"/>
              <a:gd name="T70" fmla="*/ 21 w 45"/>
              <a:gd name="T71" fmla="*/ 20 h 45"/>
              <a:gd name="T72" fmla="*/ 18 w 45"/>
              <a:gd name="T73" fmla="*/ 12 h 45"/>
              <a:gd name="T74" fmla="*/ 12 w 45"/>
              <a:gd name="T75" fmla="*/ 12 h 45"/>
              <a:gd name="T76" fmla="*/ 14 w 45"/>
              <a:gd name="T77" fmla="*/ 17 h 45"/>
              <a:gd name="T78" fmla="*/ 7 w 45"/>
              <a:gd name="T79" fmla="*/ 13 h 45"/>
              <a:gd name="T80" fmla="*/ 23 w 45"/>
              <a:gd name="T81" fmla="*/ 4 h 45"/>
              <a:gd name="T82" fmla="*/ 41 w 45"/>
              <a:gd name="T83" fmla="*/ 23 h 45"/>
              <a:gd name="T84" fmla="*/ 40 w 45"/>
              <a:gd name="T85" fmla="*/ 28 h 45"/>
              <a:gd name="T86" fmla="*/ 31 w 45"/>
              <a:gd name="T87" fmla="*/ 2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5" h="45">
                <a:moveTo>
                  <a:pt x="23" y="0"/>
                </a:moveTo>
                <a:cubicBezTo>
                  <a:pt x="10" y="0"/>
                  <a:pt x="0" y="10"/>
                  <a:pt x="0" y="23"/>
                </a:cubicBezTo>
                <a:cubicBezTo>
                  <a:pt x="0" y="35"/>
                  <a:pt x="10" y="45"/>
                  <a:pt x="23" y="45"/>
                </a:cubicBezTo>
                <a:cubicBezTo>
                  <a:pt x="35" y="45"/>
                  <a:pt x="45" y="35"/>
                  <a:pt x="45" y="23"/>
                </a:cubicBezTo>
                <a:cubicBezTo>
                  <a:pt x="45" y="10"/>
                  <a:pt x="35" y="0"/>
                  <a:pt x="23" y="0"/>
                </a:cubicBezTo>
                <a:close/>
                <a:moveTo>
                  <a:pt x="5" y="17"/>
                </a:moveTo>
                <a:cubicBezTo>
                  <a:pt x="17" y="22"/>
                  <a:pt x="17" y="22"/>
                  <a:pt x="17" y="22"/>
                </a:cubicBezTo>
                <a:cubicBezTo>
                  <a:pt x="14" y="22"/>
                  <a:pt x="14" y="22"/>
                  <a:pt x="14" y="22"/>
                </a:cubicBezTo>
                <a:cubicBezTo>
                  <a:pt x="14" y="26"/>
                  <a:pt x="14" y="26"/>
                  <a:pt x="14" y="26"/>
                </a:cubicBezTo>
                <a:cubicBezTo>
                  <a:pt x="19" y="26"/>
                  <a:pt x="19" y="26"/>
                  <a:pt x="19" y="26"/>
                </a:cubicBezTo>
                <a:cubicBezTo>
                  <a:pt x="20" y="27"/>
                  <a:pt x="20" y="27"/>
                  <a:pt x="20" y="27"/>
                </a:cubicBezTo>
                <a:cubicBezTo>
                  <a:pt x="20" y="29"/>
                  <a:pt x="20" y="29"/>
                  <a:pt x="20" y="29"/>
                </a:cubicBezTo>
                <a:cubicBezTo>
                  <a:pt x="14" y="29"/>
                  <a:pt x="14" y="29"/>
                  <a:pt x="14" y="29"/>
                </a:cubicBezTo>
                <a:cubicBezTo>
                  <a:pt x="14" y="32"/>
                  <a:pt x="14" y="32"/>
                  <a:pt x="14" y="32"/>
                </a:cubicBezTo>
                <a:cubicBezTo>
                  <a:pt x="20" y="32"/>
                  <a:pt x="20" y="32"/>
                  <a:pt x="20" y="32"/>
                </a:cubicBezTo>
                <a:cubicBezTo>
                  <a:pt x="20" y="37"/>
                  <a:pt x="20" y="37"/>
                  <a:pt x="20" y="37"/>
                </a:cubicBezTo>
                <a:cubicBezTo>
                  <a:pt x="25" y="37"/>
                  <a:pt x="25" y="37"/>
                  <a:pt x="25" y="37"/>
                </a:cubicBezTo>
                <a:cubicBezTo>
                  <a:pt x="25" y="32"/>
                  <a:pt x="25" y="32"/>
                  <a:pt x="25" y="32"/>
                </a:cubicBezTo>
                <a:cubicBezTo>
                  <a:pt x="31" y="32"/>
                  <a:pt x="31" y="32"/>
                  <a:pt x="31" y="32"/>
                </a:cubicBezTo>
                <a:cubicBezTo>
                  <a:pt x="31" y="29"/>
                  <a:pt x="31" y="29"/>
                  <a:pt x="31" y="29"/>
                </a:cubicBezTo>
                <a:cubicBezTo>
                  <a:pt x="38" y="32"/>
                  <a:pt x="38" y="32"/>
                  <a:pt x="38" y="32"/>
                </a:cubicBezTo>
                <a:cubicBezTo>
                  <a:pt x="35" y="38"/>
                  <a:pt x="29" y="41"/>
                  <a:pt x="23" y="41"/>
                </a:cubicBezTo>
                <a:cubicBezTo>
                  <a:pt x="12" y="41"/>
                  <a:pt x="4" y="33"/>
                  <a:pt x="4" y="23"/>
                </a:cubicBezTo>
                <a:cubicBezTo>
                  <a:pt x="4" y="21"/>
                  <a:pt x="5" y="19"/>
                  <a:pt x="5" y="17"/>
                </a:cubicBezTo>
                <a:close/>
                <a:moveTo>
                  <a:pt x="25" y="29"/>
                </a:moveTo>
                <a:cubicBezTo>
                  <a:pt x="25" y="27"/>
                  <a:pt x="25" y="27"/>
                  <a:pt x="25" y="27"/>
                </a:cubicBezTo>
                <a:cubicBezTo>
                  <a:pt x="26" y="27"/>
                  <a:pt x="26" y="27"/>
                  <a:pt x="26" y="27"/>
                </a:cubicBezTo>
                <a:cubicBezTo>
                  <a:pt x="31" y="29"/>
                  <a:pt x="31" y="29"/>
                  <a:pt x="31" y="29"/>
                </a:cubicBezTo>
                <a:lnTo>
                  <a:pt x="25" y="29"/>
                </a:lnTo>
                <a:close/>
                <a:moveTo>
                  <a:pt x="31" y="24"/>
                </a:moveTo>
                <a:cubicBezTo>
                  <a:pt x="31" y="22"/>
                  <a:pt x="31" y="22"/>
                  <a:pt x="31" y="22"/>
                </a:cubicBezTo>
                <a:cubicBezTo>
                  <a:pt x="28" y="22"/>
                  <a:pt x="28" y="22"/>
                  <a:pt x="28" y="22"/>
                </a:cubicBezTo>
                <a:cubicBezTo>
                  <a:pt x="33" y="12"/>
                  <a:pt x="33" y="12"/>
                  <a:pt x="33" y="12"/>
                </a:cubicBezTo>
                <a:cubicBezTo>
                  <a:pt x="27" y="12"/>
                  <a:pt x="27" y="12"/>
                  <a:pt x="27" y="12"/>
                </a:cubicBezTo>
                <a:cubicBezTo>
                  <a:pt x="24" y="21"/>
                  <a:pt x="24" y="21"/>
                  <a:pt x="24" y="21"/>
                </a:cubicBezTo>
                <a:cubicBezTo>
                  <a:pt x="21" y="20"/>
                  <a:pt x="21" y="20"/>
                  <a:pt x="21" y="20"/>
                </a:cubicBezTo>
                <a:cubicBezTo>
                  <a:pt x="18" y="12"/>
                  <a:pt x="18" y="12"/>
                  <a:pt x="18" y="12"/>
                </a:cubicBezTo>
                <a:cubicBezTo>
                  <a:pt x="12" y="12"/>
                  <a:pt x="12" y="12"/>
                  <a:pt x="12" y="12"/>
                </a:cubicBezTo>
                <a:cubicBezTo>
                  <a:pt x="14" y="17"/>
                  <a:pt x="14" y="17"/>
                  <a:pt x="14" y="17"/>
                </a:cubicBezTo>
                <a:cubicBezTo>
                  <a:pt x="7" y="13"/>
                  <a:pt x="7" y="13"/>
                  <a:pt x="7" y="13"/>
                </a:cubicBezTo>
                <a:cubicBezTo>
                  <a:pt x="10" y="8"/>
                  <a:pt x="16" y="4"/>
                  <a:pt x="23" y="4"/>
                </a:cubicBezTo>
                <a:cubicBezTo>
                  <a:pt x="33" y="4"/>
                  <a:pt x="41" y="13"/>
                  <a:pt x="41" y="23"/>
                </a:cubicBezTo>
                <a:cubicBezTo>
                  <a:pt x="41" y="25"/>
                  <a:pt x="41" y="26"/>
                  <a:pt x="40" y="28"/>
                </a:cubicBezTo>
                <a:lnTo>
                  <a:pt x="31" y="24"/>
                </a:lnTo>
                <a:close/>
              </a:path>
            </a:pathLst>
          </a:custGeom>
          <a:solidFill>
            <a:srgbClr val="F2F2F2"/>
          </a:solidFill>
          <a:ln>
            <a:noFill/>
          </a:ln>
        </p:spPr>
        <p:txBody>
          <a:bodyPr vert="horz" wrap="square" lIns="68580" tIns="34290" rIns="68580" bIns="34290" numCol="1" anchor="t" anchorCtr="0" compatLnSpc="1"/>
          <a:lstStyle/>
          <a:p>
            <a:endParaRPr lang="id-ID" sz="1350">
              <a:solidFill>
                <a:schemeClr val="dk1"/>
              </a:solidFill>
              <a:latin typeface="微软雅黑" panose="020B0503020204020204" pitchFamily="34" charset="-122"/>
              <a:ea typeface="微软雅黑" panose="020B0503020204020204" pitchFamily="34" charset="-122"/>
            </a:endParaRPr>
          </a:p>
        </p:txBody>
      </p:sp>
    </p:spTree>
    <p:custDataLst>
      <p:tags r:id="rId2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1"/>
            </p:custDataLst>
          </p:nvPr>
        </p:nvGrpSpPr>
        <p:grpSpPr>
          <a:xfrm>
            <a:off x="8274123" y="5734295"/>
            <a:ext cx="638352" cy="908209"/>
            <a:chOff x="1289955" y="1628061"/>
            <a:chExt cx="3941631" cy="5174701"/>
          </a:xfrm>
        </p:grpSpPr>
        <p:sp>
          <p:nvSpPr>
            <p:cNvPr id="8"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9" name="组 13"/>
            <p:cNvGrpSpPr/>
            <p:nvPr/>
          </p:nvGrpSpPr>
          <p:grpSpPr>
            <a:xfrm>
              <a:off x="1289955" y="1628061"/>
              <a:ext cx="2187025" cy="2569107"/>
              <a:chOff x="5943842" y="1013911"/>
              <a:chExt cx="2187025" cy="2569107"/>
            </a:xfrm>
          </p:grpSpPr>
          <p:sp>
            <p:nvSpPr>
              <p:cNvPr id="10"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2"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4" name="灯片编号占位符 3"/>
          <p:cNvSpPr>
            <a:spLocks noGrp="1"/>
          </p:cNvSpPr>
          <p:nvPr>
            <p:ph type="sldNum" sz="quarter" idx="12"/>
            <p:custDataLst>
              <p:tags r:id="rId11"/>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graphicFrame>
        <p:nvGraphicFramePr>
          <p:cNvPr id="11" name="内容占位符 7"/>
          <p:cNvGraphicFramePr>
            <a:graphicFrameLocks noGrp="1"/>
          </p:cNvGraphicFramePr>
          <p:nvPr>
            <p:ph idx="4294967295"/>
          </p:nvPr>
        </p:nvGraphicFramePr>
        <p:xfrm>
          <a:off x="279400" y="1799430"/>
          <a:ext cx="8587105" cy="3686175"/>
        </p:xfrm>
        <a:graphic>
          <a:graphicData uri="http://schemas.openxmlformats.org/drawingml/2006/table">
            <a:tbl>
              <a:tblPr/>
              <a:tblGrid>
                <a:gridCol w="1015365"/>
                <a:gridCol w="3249295"/>
                <a:gridCol w="2917190"/>
                <a:gridCol w="1405255"/>
              </a:tblGrid>
              <a:tr h="658495">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en-US"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rPr>
                        <a:t>项目</a:t>
                      </a:r>
                      <a:endParaRPr kumimoji="0" lang="zh-CN" altLang="en-US"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1">
                        <a:lumMod val="85000"/>
                        <a:lumOff val="15000"/>
                      </a:schemeClr>
                    </a:solid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rPr>
                        <a:t>中型数据中心成本</a:t>
                      </a:r>
                      <a:endPar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1">
                        <a:lumMod val="85000"/>
                        <a:lumOff val="15000"/>
                      </a:schemeClr>
                    </a:solid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rPr>
                        <a:t>特大型数据中心成本</a:t>
                      </a:r>
                      <a:endPar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1">
                        <a:lumMod val="85000"/>
                        <a:lumOff val="15000"/>
                      </a:schemeClr>
                    </a:solid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rPr>
                        <a:t>比率</a:t>
                      </a:r>
                      <a:endPar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1">
                        <a:lumMod val="85000"/>
                        <a:lumOff val="15000"/>
                      </a:schemeClr>
                    </a:solidFill>
                  </a:tcPr>
                </a:tc>
              </a:tr>
              <a:tr h="756285">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网络</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$95 </a:t>
                      </a: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每</a:t>
                      </a:r>
                      <a:r>
                        <a:rPr kumimoji="0" lang="zh-CN" altLang="en-US"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 </a:t>
                      </a: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Mb/</a:t>
                      </a: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秒</a:t>
                      </a: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a:t>
                      </a: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月</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$13 </a:t>
                      </a:r>
                      <a:r>
                        <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每</a:t>
                      </a:r>
                      <a:r>
                        <a:rPr kumimoji="0" lang="zh-CN" altLang="en-US"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 </a:t>
                      </a:r>
                      <a:r>
                        <a:rPr kumimoji="0" lang="en-US"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Mb/</a:t>
                      </a:r>
                      <a:r>
                        <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秒</a:t>
                      </a:r>
                      <a:r>
                        <a:rPr kumimoji="0" lang="en-US"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a:t>
                      </a:r>
                      <a:r>
                        <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月</a:t>
                      </a:r>
                      <a:endPar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7.3</a:t>
                      </a:r>
                      <a:endPar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756920">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存储</a:t>
                      </a:r>
                      <a:endPar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$2.20 </a:t>
                      </a: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每</a:t>
                      </a:r>
                      <a:r>
                        <a:rPr kumimoji="0" lang="zh-CN" altLang="en-US"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 </a:t>
                      </a: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GB/</a:t>
                      </a: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月</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$0.40 </a:t>
                      </a:r>
                      <a:r>
                        <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每</a:t>
                      </a:r>
                      <a:r>
                        <a:rPr kumimoji="0" lang="zh-CN" altLang="en-US"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 </a:t>
                      </a:r>
                      <a:r>
                        <a:rPr kumimoji="0" lang="en-US"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GB/</a:t>
                      </a:r>
                      <a:r>
                        <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月</a:t>
                      </a:r>
                      <a:endPar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5.7</a:t>
                      </a:r>
                      <a:endParaRPr kumimoji="0" lang="en-US"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1514475">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管理</a:t>
                      </a:r>
                      <a:endPar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每个管理员约管理</a:t>
                      </a: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140</a:t>
                      </a: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个服务器</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每个管理员管理</a:t>
                      </a: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1000</a:t>
                      </a: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个服务器以上</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7.1</a:t>
                      </a:r>
                      <a:endPar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0176" marR="60176"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2" name="文本框 1"/>
          <p:cNvSpPr txBox="1"/>
          <p:nvPr>
            <p:custDataLst>
              <p:tags r:id="rId12"/>
            </p:custDataLst>
          </p:nvPr>
        </p:nvSpPr>
        <p:spPr>
          <a:xfrm>
            <a:off x="360335" y="1215231"/>
            <a:ext cx="4526280" cy="368300"/>
          </a:xfrm>
          <a:prstGeom prst="rect">
            <a:avLst/>
          </a:prstGeom>
          <a:noFill/>
        </p:spPr>
        <p:txBody>
          <a:bodyPr wrap="none" rtlCol="0">
            <a:spAutoFit/>
          </a:bodyPr>
          <a:lstStyle/>
          <a:p>
            <a:r>
              <a:rPr lang="zh-CN" altLang="en-US" b="1" dirty="0">
                <a:solidFill>
                  <a:schemeClr val="dk1">
                    <a:lumMod val="75000"/>
                    <a:lumOff val="25000"/>
                  </a:schemeClr>
                </a:solidFill>
                <a:latin typeface="微软雅黑" panose="020B0503020204020204" pitchFamily="34" charset="-122"/>
                <a:ea typeface="微软雅黑" panose="020B0503020204020204" pitchFamily="34" charset="-122"/>
              </a:rPr>
              <a:t>中型数据中心和特大型数据中心的成本比较</a:t>
            </a:r>
            <a:endParaRPr lang="zh-CN" altLang="en-US" b="1"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3" name="矩形 2"/>
          <p:cNvSpPr/>
          <p:nvPr>
            <p:custDataLst>
              <p:tags r:id="rId13"/>
            </p:custDataLst>
          </p:nvPr>
        </p:nvSpPr>
        <p:spPr>
          <a:xfrm>
            <a:off x="279400" y="1215231"/>
            <a:ext cx="92869" cy="34624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0" name="任意多边形 19"/>
          <p:cNvSpPr/>
          <p:nvPr>
            <p:custDataLst>
              <p:tags r:id="rId14"/>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1" name="任意多边形 20"/>
          <p:cNvSpPr/>
          <p:nvPr>
            <p:custDataLst>
              <p:tags r:id="rId15"/>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2" name="任意多边形 21"/>
          <p:cNvSpPr/>
          <p:nvPr>
            <p:custDataLst>
              <p:tags r:id="rId16"/>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3" name="文本框 22"/>
          <p:cNvSpPr txBox="1"/>
          <p:nvPr>
            <p:custDataLst>
              <p:tags r:id="rId17"/>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文本框 23"/>
          <p:cNvSpPr txBox="1"/>
          <p:nvPr/>
        </p:nvSpPr>
        <p:spPr>
          <a:xfrm>
            <a:off x="452232" y="134790"/>
            <a:ext cx="392176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1.5</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云计算压倒性的成本优势</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5" name="Freeform 332"/>
          <p:cNvSpPr>
            <a:spLocks noEditPoints="1"/>
          </p:cNvSpPr>
          <p:nvPr>
            <p:custDataLst>
              <p:tags r:id="rId18"/>
            </p:custDataLst>
          </p:nvPr>
        </p:nvSpPr>
        <p:spPr bwMode="auto">
          <a:xfrm>
            <a:off x="140052" y="184780"/>
            <a:ext cx="281821" cy="281821"/>
          </a:xfrm>
          <a:custGeom>
            <a:avLst/>
            <a:gdLst>
              <a:gd name="T0" fmla="*/ 23 w 45"/>
              <a:gd name="T1" fmla="*/ 0 h 45"/>
              <a:gd name="T2" fmla="*/ 0 w 45"/>
              <a:gd name="T3" fmla="*/ 23 h 45"/>
              <a:gd name="T4" fmla="*/ 23 w 45"/>
              <a:gd name="T5" fmla="*/ 45 h 45"/>
              <a:gd name="T6" fmla="*/ 45 w 45"/>
              <a:gd name="T7" fmla="*/ 23 h 45"/>
              <a:gd name="T8" fmla="*/ 23 w 45"/>
              <a:gd name="T9" fmla="*/ 0 h 45"/>
              <a:gd name="T10" fmla="*/ 5 w 45"/>
              <a:gd name="T11" fmla="*/ 17 h 45"/>
              <a:gd name="T12" fmla="*/ 17 w 45"/>
              <a:gd name="T13" fmla="*/ 22 h 45"/>
              <a:gd name="T14" fmla="*/ 14 w 45"/>
              <a:gd name="T15" fmla="*/ 22 h 45"/>
              <a:gd name="T16" fmla="*/ 14 w 45"/>
              <a:gd name="T17" fmla="*/ 26 h 45"/>
              <a:gd name="T18" fmla="*/ 19 w 45"/>
              <a:gd name="T19" fmla="*/ 26 h 45"/>
              <a:gd name="T20" fmla="*/ 20 w 45"/>
              <a:gd name="T21" fmla="*/ 27 h 45"/>
              <a:gd name="T22" fmla="*/ 20 w 45"/>
              <a:gd name="T23" fmla="*/ 29 h 45"/>
              <a:gd name="T24" fmla="*/ 14 w 45"/>
              <a:gd name="T25" fmla="*/ 29 h 45"/>
              <a:gd name="T26" fmla="*/ 14 w 45"/>
              <a:gd name="T27" fmla="*/ 32 h 45"/>
              <a:gd name="T28" fmla="*/ 20 w 45"/>
              <a:gd name="T29" fmla="*/ 32 h 45"/>
              <a:gd name="T30" fmla="*/ 20 w 45"/>
              <a:gd name="T31" fmla="*/ 37 h 45"/>
              <a:gd name="T32" fmla="*/ 25 w 45"/>
              <a:gd name="T33" fmla="*/ 37 h 45"/>
              <a:gd name="T34" fmla="*/ 25 w 45"/>
              <a:gd name="T35" fmla="*/ 32 h 45"/>
              <a:gd name="T36" fmla="*/ 31 w 45"/>
              <a:gd name="T37" fmla="*/ 32 h 45"/>
              <a:gd name="T38" fmla="*/ 31 w 45"/>
              <a:gd name="T39" fmla="*/ 29 h 45"/>
              <a:gd name="T40" fmla="*/ 38 w 45"/>
              <a:gd name="T41" fmla="*/ 32 h 45"/>
              <a:gd name="T42" fmla="*/ 23 w 45"/>
              <a:gd name="T43" fmla="*/ 41 h 45"/>
              <a:gd name="T44" fmla="*/ 4 w 45"/>
              <a:gd name="T45" fmla="*/ 23 h 45"/>
              <a:gd name="T46" fmla="*/ 5 w 45"/>
              <a:gd name="T47" fmla="*/ 17 h 45"/>
              <a:gd name="T48" fmla="*/ 25 w 45"/>
              <a:gd name="T49" fmla="*/ 29 h 45"/>
              <a:gd name="T50" fmla="*/ 25 w 45"/>
              <a:gd name="T51" fmla="*/ 27 h 45"/>
              <a:gd name="T52" fmla="*/ 26 w 45"/>
              <a:gd name="T53" fmla="*/ 27 h 45"/>
              <a:gd name="T54" fmla="*/ 31 w 45"/>
              <a:gd name="T55" fmla="*/ 29 h 45"/>
              <a:gd name="T56" fmla="*/ 25 w 45"/>
              <a:gd name="T57" fmla="*/ 29 h 45"/>
              <a:gd name="T58" fmla="*/ 31 w 45"/>
              <a:gd name="T59" fmla="*/ 24 h 45"/>
              <a:gd name="T60" fmla="*/ 31 w 45"/>
              <a:gd name="T61" fmla="*/ 22 h 45"/>
              <a:gd name="T62" fmla="*/ 28 w 45"/>
              <a:gd name="T63" fmla="*/ 22 h 45"/>
              <a:gd name="T64" fmla="*/ 33 w 45"/>
              <a:gd name="T65" fmla="*/ 12 h 45"/>
              <a:gd name="T66" fmla="*/ 27 w 45"/>
              <a:gd name="T67" fmla="*/ 12 h 45"/>
              <a:gd name="T68" fmla="*/ 24 w 45"/>
              <a:gd name="T69" fmla="*/ 21 h 45"/>
              <a:gd name="T70" fmla="*/ 21 w 45"/>
              <a:gd name="T71" fmla="*/ 20 h 45"/>
              <a:gd name="T72" fmla="*/ 18 w 45"/>
              <a:gd name="T73" fmla="*/ 12 h 45"/>
              <a:gd name="T74" fmla="*/ 12 w 45"/>
              <a:gd name="T75" fmla="*/ 12 h 45"/>
              <a:gd name="T76" fmla="*/ 14 w 45"/>
              <a:gd name="T77" fmla="*/ 17 h 45"/>
              <a:gd name="T78" fmla="*/ 7 w 45"/>
              <a:gd name="T79" fmla="*/ 13 h 45"/>
              <a:gd name="T80" fmla="*/ 23 w 45"/>
              <a:gd name="T81" fmla="*/ 4 h 45"/>
              <a:gd name="T82" fmla="*/ 41 w 45"/>
              <a:gd name="T83" fmla="*/ 23 h 45"/>
              <a:gd name="T84" fmla="*/ 40 w 45"/>
              <a:gd name="T85" fmla="*/ 28 h 45"/>
              <a:gd name="T86" fmla="*/ 31 w 45"/>
              <a:gd name="T87" fmla="*/ 2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5" h="45">
                <a:moveTo>
                  <a:pt x="23" y="0"/>
                </a:moveTo>
                <a:cubicBezTo>
                  <a:pt x="10" y="0"/>
                  <a:pt x="0" y="10"/>
                  <a:pt x="0" y="23"/>
                </a:cubicBezTo>
                <a:cubicBezTo>
                  <a:pt x="0" y="35"/>
                  <a:pt x="10" y="45"/>
                  <a:pt x="23" y="45"/>
                </a:cubicBezTo>
                <a:cubicBezTo>
                  <a:pt x="35" y="45"/>
                  <a:pt x="45" y="35"/>
                  <a:pt x="45" y="23"/>
                </a:cubicBezTo>
                <a:cubicBezTo>
                  <a:pt x="45" y="10"/>
                  <a:pt x="35" y="0"/>
                  <a:pt x="23" y="0"/>
                </a:cubicBezTo>
                <a:close/>
                <a:moveTo>
                  <a:pt x="5" y="17"/>
                </a:moveTo>
                <a:cubicBezTo>
                  <a:pt x="17" y="22"/>
                  <a:pt x="17" y="22"/>
                  <a:pt x="17" y="22"/>
                </a:cubicBezTo>
                <a:cubicBezTo>
                  <a:pt x="14" y="22"/>
                  <a:pt x="14" y="22"/>
                  <a:pt x="14" y="22"/>
                </a:cubicBezTo>
                <a:cubicBezTo>
                  <a:pt x="14" y="26"/>
                  <a:pt x="14" y="26"/>
                  <a:pt x="14" y="26"/>
                </a:cubicBezTo>
                <a:cubicBezTo>
                  <a:pt x="19" y="26"/>
                  <a:pt x="19" y="26"/>
                  <a:pt x="19" y="26"/>
                </a:cubicBezTo>
                <a:cubicBezTo>
                  <a:pt x="20" y="27"/>
                  <a:pt x="20" y="27"/>
                  <a:pt x="20" y="27"/>
                </a:cubicBezTo>
                <a:cubicBezTo>
                  <a:pt x="20" y="29"/>
                  <a:pt x="20" y="29"/>
                  <a:pt x="20" y="29"/>
                </a:cubicBezTo>
                <a:cubicBezTo>
                  <a:pt x="14" y="29"/>
                  <a:pt x="14" y="29"/>
                  <a:pt x="14" y="29"/>
                </a:cubicBezTo>
                <a:cubicBezTo>
                  <a:pt x="14" y="32"/>
                  <a:pt x="14" y="32"/>
                  <a:pt x="14" y="32"/>
                </a:cubicBezTo>
                <a:cubicBezTo>
                  <a:pt x="20" y="32"/>
                  <a:pt x="20" y="32"/>
                  <a:pt x="20" y="32"/>
                </a:cubicBezTo>
                <a:cubicBezTo>
                  <a:pt x="20" y="37"/>
                  <a:pt x="20" y="37"/>
                  <a:pt x="20" y="37"/>
                </a:cubicBezTo>
                <a:cubicBezTo>
                  <a:pt x="25" y="37"/>
                  <a:pt x="25" y="37"/>
                  <a:pt x="25" y="37"/>
                </a:cubicBezTo>
                <a:cubicBezTo>
                  <a:pt x="25" y="32"/>
                  <a:pt x="25" y="32"/>
                  <a:pt x="25" y="32"/>
                </a:cubicBezTo>
                <a:cubicBezTo>
                  <a:pt x="31" y="32"/>
                  <a:pt x="31" y="32"/>
                  <a:pt x="31" y="32"/>
                </a:cubicBezTo>
                <a:cubicBezTo>
                  <a:pt x="31" y="29"/>
                  <a:pt x="31" y="29"/>
                  <a:pt x="31" y="29"/>
                </a:cubicBezTo>
                <a:cubicBezTo>
                  <a:pt x="38" y="32"/>
                  <a:pt x="38" y="32"/>
                  <a:pt x="38" y="32"/>
                </a:cubicBezTo>
                <a:cubicBezTo>
                  <a:pt x="35" y="38"/>
                  <a:pt x="29" y="41"/>
                  <a:pt x="23" y="41"/>
                </a:cubicBezTo>
                <a:cubicBezTo>
                  <a:pt x="12" y="41"/>
                  <a:pt x="4" y="33"/>
                  <a:pt x="4" y="23"/>
                </a:cubicBezTo>
                <a:cubicBezTo>
                  <a:pt x="4" y="21"/>
                  <a:pt x="5" y="19"/>
                  <a:pt x="5" y="17"/>
                </a:cubicBezTo>
                <a:close/>
                <a:moveTo>
                  <a:pt x="25" y="29"/>
                </a:moveTo>
                <a:cubicBezTo>
                  <a:pt x="25" y="27"/>
                  <a:pt x="25" y="27"/>
                  <a:pt x="25" y="27"/>
                </a:cubicBezTo>
                <a:cubicBezTo>
                  <a:pt x="26" y="27"/>
                  <a:pt x="26" y="27"/>
                  <a:pt x="26" y="27"/>
                </a:cubicBezTo>
                <a:cubicBezTo>
                  <a:pt x="31" y="29"/>
                  <a:pt x="31" y="29"/>
                  <a:pt x="31" y="29"/>
                </a:cubicBezTo>
                <a:lnTo>
                  <a:pt x="25" y="29"/>
                </a:lnTo>
                <a:close/>
                <a:moveTo>
                  <a:pt x="31" y="24"/>
                </a:moveTo>
                <a:cubicBezTo>
                  <a:pt x="31" y="22"/>
                  <a:pt x="31" y="22"/>
                  <a:pt x="31" y="22"/>
                </a:cubicBezTo>
                <a:cubicBezTo>
                  <a:pt x="28" y="22"/>
                  <a:pt x="28" y="22"/>
                  <a:pt x="28" y="22"/>
                </a:cubicBezTo>
                <a:cubicBezTo>
                  <a:pt x="33" y="12"/>
                  <a:pt x="33" y="12"/>
                  <a:pt x="33" y="12"/>
                </a:cubicBezTo>
                <a:cubicBezTo>
                  <a:pt x="27" y="12"/>
                  <a:pt x="27" y="12"/>
                  <a:pt x="27" y="12"/>
                </a:cubicBezTo>
                <a:cubicBezTo>
                  <a:pt x="24" y="21"/>
                  <a:pt x="24" y="21"/>
                  <a:pt x="24" y="21"/>
                </a:cubicBezTo>
                <a:cubicBezTo>
                  <a:pt x="21" y="20"/>
                  <a:pt x="21" y="20"/>
                  <a:pt x="21" y="20"/>
                </a:cubicBezTo>
                <a:cubicBezTo>
                  <a:pt x="18" y="12"/>
                  <a:pt x="18" y="12"/>
                  <a:pt x="18" y="12"/>
                </a:cubicBezTo>
                <a:cubicBezTo>
                  <a:pt x="12" y="12"/>
                  <a:pt x="12" y="12"/>
                  <a:pt x="12" y="12"/>
                </a:cubicBezTo>
                <a:cubicBezTo>
                  <a:pt x="14" y="17"/>
                  <a:pt x="14" y="17"/>
                  <a:pt x="14" y="17"/>
                </a:cubicBezTo>
                <a:cubicBezTo>
                  <a:pt x="7" y="13"/>
                  <a:pt x="7" y="13"/>
                  <a:pt x="7" y="13"/>
                </a:cubicBezTo>
                <a:cubicBezTo>
                  <a:pt x="10" y="8"/>
                  <a:pt x="16" y="4"/>
                  <a:pt x="23" y="4"/>
                </a:cubicBezTo>
                <a:cubicBezTo>
                  <a:pt x="33" y="4"/>
                  <a:pt x="41" y="13"/>
                  <a:pt x="41" y="23"/>
                </a:cubicBezTo>
                <a:cubicBezTo>
                  <a:pt x="41" y="25"/>
                  <a:pt x="41" y="26"/>
                  <a:pt x="40" y="28"/>
                </a:cubicBezTo>
                <a:lnTo>
                  <a:pt x="31" y="24"/>
                </a:lnTo>
                <a:close/>
              </a:path>
            </a:pathLst>
          </a:custGeom>
          <a:solidFill>
            <a:srgbClr val="F2F2F2"/>
          </a:solidFill>
          <a:ln>
            <a:noFill/>
          </a:ln>
        </p:spPr>
        <p:txBody>
          <a:bodyPr vert="horz" wrap="square" lIns="68580" tIns="34290" rIns="68580" bIns="34290" numCol="1" anchor="t" anchorCtr="0" compatLnSpc="1"/>
          <a:lstStyle/>
          <a:p>
            <a:endParaRPr lang="id-ID" sz="1350">
              <a:solidFill>
                <a:schemeClr val="dk1"/>
              </a:solidFill>
              <a:latin typeface="微软雅黑" panose="020B0503020204020204" pitchFamily="34" charset="-122"/>
              <a:ea typeface="微软雅黑" panose="020B0503020204020204" pitchFamily="34" charset="-122"/>
            </a:endParaRPr>
          </a:p>
        </p:txBody>
      </p:sp>
    </p:spTree>
    <p:custDataLst>
      <p:tags r:id="rId19"/>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组合 20"/>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2" name="灯片编号占位符 1"/>
          <p:cNvSpPr>
            <a:spLocks noGrp="1"/>
          </p:cNvSpPr>
          <p:nvPr>
            <p:ph type="sldNum" sz="quarter" idx="12"/>
            <p:custDataLst>
              <p:tags r:id="rId11"/>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graphicFrame>
        <p:nvGraphicFramePr>
          <p:cNvPr id="11" name="Group 28"/>
          <p:cNvGraphicFramePr>
            <a:graphicFrameLocks noGrp="1"/>
          </p:cNvGraphicFramePr>
          <p:nvPr>
            <p:ph idx="4294967295"/>
          </p:nvPr>
        </p:nvGraphicFramePr>
        <p:xfrm>
          <a:off x="279401" y="1847850"/>
          <a:ext cx="8587105" cy="3724276"/>
        </p:xfrm>
        <a:graphic>
          <a:graphicData uri="http://schemas.openxmlformats.org/drawingml/2006/table">
            <a:tbl>
              <a:tblPr/>
              <a:tblGrid>
                <a:gridCol w="1921510"/>
                <a:gridCol w="1271270"/>
                <a:gridCol w="5394325"/>
              </a:tblGrid>
              <a:tr h="759433">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价格</a:t>
                      </a:r>
                      <a:r>
                        <a:rPr kumimoji="0" lang="zh-CN" altLang="en-US"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 </a:t>
                      </a:r>
                      <a:endPar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1">
                        <a:lumMod val="85000"/>
                        <a:lumOff val="15000"/>
                      </a:schemeClr>
                    </a:solid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rPr>
                        <a:t>地点</a:t>
                      </a:r>
                      <a:endPar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1">
                        <a:lumMod val="85000"/>
                        <a:lumOff val="15000"/>
                      </a:schemeClr>
                    </a:solid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rPr>
                        <a:t>可能的定价原因</a:t>
                      </a:r>
                      <a:endParaRPr kumimoji="0" lang="zh-CN" altLang="zh-CN" sz="16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tx1">
                        <a:lumMod val="85000"/>
                        <a:lumOff val="15000"/>
                      </a:schemeClr>
                    </a:solidFill>
                  </a:tcPr>
                </a:tc>
              </a:tr>
              <a:tr h="853481">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3.6</a:t>
                      </a: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美分</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爱达荷州</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水力发电，没有长途输送</a:t>
                      </a:r>
                      <a:endPar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1279043">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10.0</a:t>
                      </a: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美分</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加州</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电力在电网上长途输送，湾区的输送线有限，</a:t>
                      </a:r>
                      <a:endParaRPr kumimoji="0" lang="en-US"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加州不允许煤电</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832319">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en-US"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18.0</a:t>
                      </a:r>
                      <a:r>
                        <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rPr>
                        <a:t>美分</a:t>
                      </a:r>
                      <a:endParaRPr kumimoji="0" lang="zh-CN" altLang="zh-CN" sz="1600" b="0" i="0" u="none" strike="noStrike" cap="none" normalizeH="0" baseline="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微软雅黑" panose="020B0503020204020204" pitchFamily="34" charset="-122"/>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夏威夷</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lnSpc>
                          <a:spcPct val="90000"/>
                        </a:lnSpc>
                        <a:spcBef>
                          <a:spcPct val="20000"/>
                        </a:spcBef>
                        <a:buFont typeface="Arial" panose="020B0604020202020204" pitchFamily="34" charset="0"/>
                        <a:defRPr sz="2100">
                          <a:solidFill>
                            <a:schemeClr val="bg1"/>
                          </a:solidFill>
                          <a:latin typeface="Arial" panose="020B0604020202020204" pitchFamily="34" charset="0"/>
                        </a:defRPr>
                      </a:lvl1pPr>
                      <a:lvl2pPr marL="742950" indent="-28575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2pPr>
                      <a:lvl3pPr marL="11430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3pPr>
                      <a:lvl4pPr marL="16002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4pPr>
                      <a:lvl5pPr marL="2057400" indent="-228600" eaLnBrk="0" hangingPunct="0">
                        <a:lnSpc>
                          <a:spcPct val="90000"/>
                        </a:lnSpc>
                        <a:spcBef>
                          <a:spcPct val="20000"/>
                        </a:spcBef>
                        <a:buFont typeface="Arial" panose="020B0604020202020204" pitchFamily="34" charset="0"/>
                        <a:defRPr>
                          <a:solidFill>
                            <a:schemeClr val="bg1"/>
                          </a:solidFill>
                          <a:latin typeface="Arial" panose="020B0604020202020204" pitchFamily="34" charset="0"/>
                        </a:defRPr>
                      </a:lvl5pPr>
                      <a:lvl6pPr marL="25146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6pPr>
                      <a:lvl7pPr marL="29718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7pPr>
                      <a:lvl8pPr marL="34290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8pPr>
                      <a:lvl9pPr marL="3886200" indent="-228600" eaLnBrk="0" fontAlgn="base" hangingPunct="0">
                        <a:lnSpc>
                          <a:spcPct val="90000"/>
                        </a:lnSpc>
                        <a:spcBef>
                          <a:spcPct val="20000"/>
                        </a:spcBef>
                        <a:spcAft>
                          <a:spcPct val="0"/>
                        </a:spcAft>
                        <a:buFont typeface="Arial" panose="020B0604020202020204" pitchFamily="34" charset="0"/>
                        <a:defRPr>
                          <a:solidFill>
                            <a:schemeClr val="bg1"/>
                          </a:solidFill>
                          <a:latin typeface="Arial" panose="020B060402020202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pPr>
                      <a:r>
                        <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发电的能源需要海运到岛上</a:t>
                      </a:r>
                      <a:endParaRPr kumimoji="0" lang="zh-CN" altLang="zh-CN" sz="1600" b="0"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46681" marR="46681"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12" name="文本框 11"/>
          <p:cNvSpPr txBox="1"/>
          <p:nvPr>
            <p:custDataLst>
              <p:tags r:id="rId12"/>
            </p:custDataLst>
          </p:nvPr>
        </p:nvSpPr>
        <p:spPr>
          <a:xfrm>
            <a:off x="359543" y="1196975"/>
            <a:ext cx="3154680" cy="368300"/>
          </a:xfrm>
          <a:prstGeom prst="rect">
            <a:avLst/>
          </a:prstGeom>
          <a:noFill/>
        </p:spPr>
        <p:txBody>
          <a:bodyPr wrap="none" rtlCol="0">
            <a:spAutoFit/>
          </a:bodyPr>
          <a:lstStyle/>
          <a:p>
            <a:r>
              <a:rPr lang="zh-CN" altLang="en-US" b="1" dirty="0">
                <a:solidFill>
                  <a:schemeClr val="dk1">
                    <a:lumMod val="75000"/>
                    <a:lumOff val="25000"/>
                  </a:schemeClr>
                </a:solidFill>
                <a:latin typeface="微软雅黑" panose="020B0503020204020204" pitchFamily="34" charset="-122"/>
                <a:ea typeface="微软雅黑" panose="020B0503020204020204" pitchFamily="34" charset="-122"/>
              </a:rPr>
              <a:t>美国不同地区电力价格的差异</a:t>
            </a:r>
            <a:endParaRPr lang="zh-CN" altLang="en-US" b="1"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13" name="矩形 12"/>
          <p:cNvSpPr/>
          <p:nvPr>
            <p:custDataLst>
              <p:tags r:id="rId13"/>
            </p:custDataLst>
          </p:nvPr>
        </p:nvSpPr>
        <p:spPr>
          <a:xfrm>
            <a:off x="278607" y="1196975"/>
            <a:ext cx="92869" cy="34624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5" name="任意多边形 14"/>
          <p:cNvSpPr/>
          <p:nvPr>
            <p:custDataLst>
              <p:tags r:id="rId14"/>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6" name="任意多边形 15"/>
          <p:cNvSpPr/>
          <p:nvPr>
            <p:custDataLst>
              <p:tags r:id="rId15"/>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7" name="任意多边形 16"/>
          <p:cNvSpPr/>
          <p:nvPr>
            <p:custDataLst>
              <p:tags r:id="rId16"/>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8" name="文本框 17"/>
          <p:cNvSpPr txBox="1"/>
          <p:nvPr>
            <p:custDataLst>
              <p:tags r:id="rId17"/>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9" name="文本框 18"/>
          <p:cNvSpPr txBox="1"/>
          <p:nvPr/>
        </p:nvSpPr>
        <p:spPr>
          <a:xfrm>
            <a:off x="452232" y="134790"/>
            <a:ext cx="392176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1.5</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云计算压倒性的成本优势</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Freeform 332"/>
          <p:cNvSpPr>
            <a:spLocks noEditPoints="1"/>
          </p:cNvSpPr>
          <p:nvPr>
            <p:custDataLst>
              <p:tags r:id="rId18"/>
            </p:custDataLst>
          </p:nvPr>
        </p:nvSpPr>
        <p:spPr bwMode="auto">
          <a:xfrm>
            <a:off x="140052" y="184780"/>
            <a:ext cx="281821" cy="281821"/>
          </a:xfrm>
          <a:custGeom>
            <a:avLst/>
            <a:gdLst>
              <a:gd name="T0" fmla="*/ 23 w 45"/>
              <a:gd name="T1" fmla="*/ 0 h 45"/>
              <a:gd name="T2" fmla="*/ 0 w 45"/>
              <a:gd name="T3" fmla="*/ 23 h 45"/>
              <a:gd name="T4" fmla="*/ 23 w 45"/>
              <a:gd name="T5" fmla="*/ 45 h 45"/>
              <a:gd name="T6" fmla="*/ 45 w 45"/>
              <a:gd name="T7" fmla="*/ 23 h 45"/>
              <a:gd name="T8" fmla="*/ 23 w 45"/>
              <a:gd name="T9" fmla="*/ 0 h 45"/>
              <a:gd name="T10" fmla="*/ 5 w 45"/>
              <a:gd name="T11" fmla="*/ 17 h 45"/>
              <a:gd name="T12" fmla="*/ 17 w 45"/>
              <a:gd name="T13" fmla="*/ 22 h 45"/>
              <a:gd name="T14" fmla="*/ 14 w 45"/>
              <a:gd name="T15" fmla="*/ 22 h 45"/>
              <a:gd name="T16" fmla="*/ 14 w 45"/>
              <a:gd name="T17" fmla="*/ 26 h 45"/>
              <a:gd name="T18" fmla="*/ 19 w 45"/>
              <a:gd name="T19" fmla="*/ 26 h 45"/>
              <a:gd name="T20" fmla="*/ 20 w 45"/>
              <a:gd name="T21" fmla="*/ 27 h 45"/>
              <a:gd name="T22" fmla="*/ 20 w 45"/>
              <a:gd name="T23" fmla="*/ 29 h 45"/>
              <a:gd name="T24" fmla="*/ 14 w 45"/>
              <a:gd name="T25" fmla="*/ 29 h 45"/>
              <a:gd name="T26" fmla="*/ 14 w 45"/>
              <a:gd name="T27" fmla="*/ 32 h 45"/>
              <a:gd name="T28" fmla="*/ 20 w 45"/>
              <a:gd name="T29" fmla="*/ 32 h 45"/>
              <a:gd name="T30" fmla="*/ 20 w 45"/>
              <a:gd name="T31" fmla="*/ 37 h 45"/>
              <a:gd name="T32" fmla="*/ 25 w 45"/>
              <a:gd name="T33" fmla="*/ 37 h 45"/>
              <a:gd name="T34" fmla="*/ 25 w 45"/>
              <a:gd name="T35" fmla="*/ 32 h 45"/>
              <a:gd name="T36" fmla="*/ 31 w 45"/>
              <a:gd name="T37" fmla="*/ 32 h 45"/>
              <a:gd name="T38" fmla="*/ 31 w 45"/>
              <a:gd name="T39" fmla="*/ 29 h 45"/>
              <a:gd name="T40" fmla="*/ 38 w 45"/>
              <a:gd name="T41" fmla="*/ 32 h 45"/>
              <a:gd name="T42" fmla="*/ 23 w 45"/>
              <a:gd name="T43" fmla="*/ 41 h 45"/>
              <a:gd name="T44" fmla="*/ 4 w 45"/>
              <a:gd name="T45" fmla="*/ 23 h 45"/>
              <a:gd name="T46" fmla="*/ 5 w 45"/>
              <a:gd name="T47" fmla="*/ 17 h 45"/>
              <a:gd name="T48" fmla="*/ 25 w 45"/>
              <a:gd name="T49" fmla="*/ 29 h 45"/>
              <a:gd name="T50" fmla="*/ 25 w 45"/>
              <a:gd name="T51" fmla="*/ 27 h 45"/>
              <a:gd name="T52" fmla="*/ 26 w 45"/>
              <a:gd name="T53" fmla="*/ 27 h 45"/>
              <a:gd name="T54" fmla="*/ 31 w 45"/>
              <a:gd name="T55" fmla="*/ 29 h 45"/>
              <a:gd name="T56" fmla="*/ 25 w 45"/>
              <a:gd name="T57" fmla="*/ 29 h 45"/>
              <a:gd name="T58" fmla="*/ 31 w 45"/>
              <a:gd name="T59" fmla="*/ 24 h 45"/>
              <a:gd name="T60" fmla="*/ 31 w 45"/>
              <a:gd name="T61" fmla="*/ 22 h 45"/>
              <a:gd name="T62" fmla="*/ 28 w 45"/>
              <a:gd name="T63" fmla="*/ 22 h 45"/>
              <a:gd name="T64" fmla="*/ 33 w 45"/>
              <a:gd name="T65" fmla="*/ 12 h 45"/>
              <a:gd name="T66" fmla="*/ 27 w 45"/>
              <a:gd name="T67" fmla="*/ 12 h 45"/>
              <a:gd name="T68" fmla="*/ 24 w 45"/>
              <a:gd name="T69" fmla="*/ 21 h 45"/>
              <a:gd name="T70" fmla="*/ 21 w 45"/>
              <a:gd name="T71" fmla="*/ 20 h 45"/>
              <a:gd name="T72" fmla="*/ 18 w 45"/>
              <a:gd name="T73" fmla="*/ 12 h 45"/>
              <a:gd name="T74" fmla="*/ 12 w 45"/>
              <a:gd name="T75" fmla="*/ 12 h 45"/>
              <a:gd name="T76" fmla="*/ 14 w 45"/>
              <a:gd name="T77" fmla="*/ 17 h 45"/>
              <a:gd name="T78" fmla="*/ 7 w 45"/>
              <a:gd name="T79" fmla="*/ 13 h 45"/>
              <a:gd name="T80" fmla="*/ 23 w 45"/>
              <a:gd name="T81" fmla="*/ 4 h 45"/>
              <a:gd name="T82" fmla="*/ 41 w 45"/>
              <a:gd name="T83" fmla="*/ 23 h 45"/>
              <a:gd name="T84" fmla="*/ 40 w 45"/>
              <a:gd name="T85" fmla="*/ 28 h 45"/>
              <a:gd name="T86" fmla="*/ 31 w 45"/>
              <a:gd name="T87" fmla="*/ 2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5" h="45">
                <a:moveTo>
                  <a:pt x="23" y="0"/>
                </a:moveTo>
                <a:cubicBezTo>
                  <a:pt x="10" y="0"/>
                  <a:pt x="0" y="10"/>
                  <a:pt x="0" y="23"/>
                </a:cubicBezTo>
                <a:cubicBezTo>
                  <a:pt x="0" y="35"/>
                  <a:pt x="10" y="45"/>
                  <a:pt x="23" y="45"/>
                </a:cubicBezTo>
                <a:cubicBezTo>
                  <a:pt x="35" y="45"/>
                  <a:pt x="45" y="35"/>
                  <a:pt x="45" y="23"/>
                </a:cubicBezTo>
                <a:cubicBezTo>
                  <a:pt x="45" y="10"/>
                  <a:pt x="35" y="0"/>
                  <a:pt x="23" y="0"/>
                </a:cubicBezTo>
                <a:close/>
                <a:moveTo>
                  <a:pt x="5" y="17"/>
                </a:moveTo>
                <a:cubicBezTo>
                  <a:pt x="17" y="22"/>
                  <a:pt x="17" y="22"/>
                  <a:pt x="17" y="22"/>
                </a:cubicBezTo>
                <a:cubicBezTo>
                  <a:pt x="14" y="22"/>
                  <a:pt x="14" y="22"/>
                  <a:pt x="14" y="22"/>
                </a:cubicBezTo>
                <a:cubicBezTo>
                  <a:pt x="14" y="26"/>
                  <a:pt x="14" y="26"/>
                  <a:pt x="14" y="26"/>
                </a:cubicBezTo>
                <a:cubicBezTo>
                  <a:pt x="19" y="26"/>
                  <a:pt x="19" y="26"/>
                  <a:pt x="19" y="26"/>
                </a:cubicBezTo>
                <a:cubicBezTo>
                  <a:pt x="20" y="27"/>
                  <a:pt x="20" y="27"/>
                  <a:pt x="20" y="27"/>
                </a:cubicBezTo>
                <a:cubicBezTo>
                  <a:pt x="20" y="29"/>
                  <a:pt x="20" y="29"/>
                  <a:pt x="20" y="29"/>
                </a:cubicBezTo>
                <a:cubicBezTo>
                  <a:pt x="14" y="29"/>
                  <a:pt x="14" y="29"/>
                  <a:pt x="14" y="29"/>
                </a:cubicBezTo>
                <a:cubicBezTo>
                  <a:pt x="14" y="32"/>
                  <a:pt x="14" y="32"/>
                  <a:pt x="14" y="32"/>
                </a:cubicBezTo>
                <a:cubicBezTo>
                  <a:pt x="20" y="32"/>
                  <a:pt x="20" y="32"/>
                  <a:pt x="20" y="32"/>
                </a:cubicBezTo>
                <a:cubicBezTo>
                  <a:pt x="20" y="37"/>
                  <a:pt x="20" y="37"/>
                  <a:pt x="20" y="37"/>
                </a:cubicBezTo>
                <a:cubicBezTo>
                  <a:pt x="25" y="37"/>
                  <a:pt x="25" y="37"/>
                  <a:pt x="25" y="37"/>
                </a:cubicBezTo>
                <a:cubicBezTo>
                  <a:pt x="25" y="32"/>
                  <a:pt x="25" y="32"/>
                  <a:pt x="25" y="32"/>
                </a:cubicBezTo>
                <a:cubicBezTo>
                  <a:pt x="31" y="32"/>
                  <a:pt x="31" y="32"/>
                  <a:pt x="31" y="32"/>
                </a:cubicBezTo>
                <a:cubicBezTo>
                  <a:pt x="31" y="29"/>
                  <a:pt x="31" y="29"/>
                  <a:pt x="31" y="29"/>
                </a:cubicBezTo>
                <a:cubicBezTo>
                  <a:pt x="38" y="32"/>
                  <a:pt x="38" y="32"/>
                  <a:pt x="38" y="32"/>
                </a:cubicBezTo>
                <a:cubicBezTo>
                  <a:pt x="35" y="38"/>
                  <a:pt x="29" y="41"/>
                  <a:pt x="23" y="41"/>
                </a:cubicBezTo>
                <a:cubicBezTo>
                  <a:pt x="12" y="41"/>
                  <a:pt x="4" y="33"/>
                  <a:pt x="4" y="23"/>
                </a:cubicBezTo>
                <a:cubicBezTo>
                  <a:pt x="4" y="21"/>
                  <a:pt x="5" y="19"/>
                  <a:pt x="5" y="17"/>
                </a:cubicBezTo>
                <a:close/>
                <a:moveTo>
                  <a:pt x="25" y="29"/>
                </a:moveTo>
                <a:cubicBezTo>
                  <a:pt x="25" y="27"/>
                  <a:pt x="25" y="27"/>
                  <a:pt x="25" y="27"/>
                </a:cubicBezTo>
                <a:cubicBezTo>
                  <a:pt x="26" y="27"/>
                  <a:pt x="26" y="27"/>
                  <a:pt x="26" y="27"/>
                </a:cubicBezTo>
                <a:cubicBezTo>
                  <a:pt x="31" y="29"/>
                  <a:pt x="31" y="29"/>
                  <a:pt x="31" y="29"/>
                </a:cubicBezTo>
                <a:lnTo>
                  <a:pt x="25" y="29"/>
                </a:lnTo>
                <a:close/>
                <a:moveTo>
                  <a:pt x="31" y="24"/>
                </a:moveTo>
                <a:cubicBezTo>
                  <a:pt x="31" y="22"/>
                  <a:pt x="31" y="22"/>
                  <a:pt x="31" y="22"/>
                </a:cubicBezTo>
                <a:cubicBezTo>
                  <a:pt x="28" y="22"/>
                  <a:pt x="28" y="22"/>
                  <a:pt x="28" y="22"/>
                </a:cubicBezTo>
                <a:cubicBezTo>
                  <a:pt x="33" y="12"/>
                  <a:pt x="33" y="12"/>
                  <a:pt x="33" y="12"/>
                </a:cubicBezTo>
                <a:cubicBezTo>
                  <a:pt x="27" y="12"/>
                  <a:pt x="27" y="12"/>
                  <a:pt x="27" y="12"/>
                </a:cubicBezTo>
                <a:cubicBezTo>
                  <a:pt x="24" y="21"/>
                  <a:pt x="24" y="21"/>
                  <a:pt x="24" y="21"/>
                </a:cubicBezTo>
                <a:cubicBezTo>
                  <a:pt x="21" y="20"/>
                  <a:pt x="21" y="20"/>
                  <a:pt x="21" y="20"/>
                </a:cubicBezTo>
                <a:cubicBezTo>
                  <a:pt x="18" y="12"/>
                  <a:pt x="18" y="12"/>
                  <a:pt x="18" y="12"/>
                </a:cubicBezTo>
                <a:cubicBezTo>
                  <a:pt x="12" y="12"/>
                  <a:pt x="12" y="12"/>
                  <a:pt x="12" y="12"/>
                </a:cubicBezTo>
                <a:cubicBezTo>
                  <a:pt x="14" y="17"/>
                  <a:pt x="14" y="17"/>
                  <a:pt x="14" y="17"/>
                </a:cubicBezTo>
                <a:cubicBezTo>
                  <a:pt x="7" y="13"/>
                  <a:pt x="7" y="13"/>
                  <a:pt x="7" y="13"/>
                </a:cubicBezTo>
                <a:cubicBezTo>
                  <a:pt x="10" y="8"/>
                  <a:pt x="16" y="4"/>
                  <a:pt x="23" y="4"/>
                </a:cubicBezTo>
                <a:cubicBezTo>
                  <a:pt x="33" y="4"/>
                  <a:pt x="41" y="13"/>
                  <a:pt x="41" y="23"/>
                </a:cubicBezTo>
                <a:cubicBezTo>
                  <a:pt x="41" y="25"/>
                  <a:pt x="41" y="26"/>
                  <a:pt x="40" y="28"/>
                </a:cubicBezTo>
                <a:lnTo>
                  <a:pt x="31" y="24"/>
                </a:lnTo>
                <a:close/>
              </a:path>
            </a:pathLst>
          </a:custGeom>
          <a:solidFill>
            <a:srgbClr val="F2F2F2"/>
          </a:solidFill>
          <a:ln>
            <a:noFill/>
          </a:ln>
        </p:spPr>
        <p:txBody>
          <a:bodyPr vert="horz" wrap="square" lIns="68580" tIns="34290" rIns="68580" bIns="34290" numCol="1" anchor="t" anchorCtr="0" compatLnSpc="1"/>
          <a:lstStyle/>
          <a:p>
            <a:endParaRPr lang="id-ID" sz="1350">
              <a:solidFill>
                <a:schemeClr val="dk1"/>
              </a:solidFill>
              <a:latin typeface="微软雅黑" panose="020B0503020204020204" pitchFamily="34" charset="-122"/>
              <a:ea typeface="微软雅黑" panose="020B0503020204020204" pitchFamily="34" charset="-122"/>
            </a:endParaRPr>
          </a:p>
        </p:txBody>
      </p:sp>
    </p:spTree>
    <p:custDataLst>
      <p:tags r:id="rId19"/>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组合 20"/>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pic>
        <p:nvPicPr>
          <p:cNvPr id="53250" name="图片 1" descr="Google Data Center, Oklahoma.jpg"/>
          <p:cNvPicPr>
            <a:picLocks noChangeAspect="1" noChangeArrowheads="1"/>
          </p:cNvPicPr>
          <p:nvPr/>
        </p:nvPicPr>
        <p:blipFill rotWithShape="1">
          <a:blip r:embed="rId11">
            <a:extLst>
              <a:ext uri="{28A0092B-C50C-407E-A947-70E740481C1C}">
                <a14:useLocalDpi xmlns:a14="http://schemas.microsoft.com/office/drawing/2010/main" val="0"/>
              </a:ext>
            </a:extLst>
          </a:blip>
          <a:srcRect t="72" b="140"/>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custDataLst>
              <p:tags r:id="rId12"/>
            </p:custDataLst>
          </p:nvPr>
        </p:nvSpPr>
        <p:spPr>
          <a:xfrm>
            <a:off x="278606" y="1152525"/>
            <a:ext cx="8586788" cy="819150"/>
          </a:xfrm>
          <a:prstGeom prst="rect">
            <a:avLst/>
          </a:prstGeom>
          <a:solidFill>
            <a:schemeClr val="accent4">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76805" name="Text Box 5"/>
          <p:cNvSpPr txBox="1">
            <a:spLocks noChangeArrowheads="1"/>
          </p:cNvSpPr>
          <p:nvPr>
            <p:custDataLst>
              <p:tags r:id="rId13"/>
            </p:custDataLst>
          </p:nvPr>
        </p:nvSpPr>
        <p:spPr bwMode="auto">
          <a:xfrm>
            <a:off x="1754982" y="1346382"/>
            <a:ext cx="5579269" cy="460375"/>
          </a:xfrm>
          <a:prstGeom prst="rect">
            <a:avLst/>
          </a:prstGeom>
          <a:noFill/>
          <a:ln>
            <a:noFill/>
          </a:ln>
          <a:effectLst>
            <a:prstShdw prst="shdw18" dist="17961" dir="135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pPr algn="ctr" eaLnBrk="1" hangingPunct="1">
              <a:spcBef>
                <a:spcPct val="50000"/>
              </a:spcBef>
              <a:defRPr/>
            </a:pPr>
            <a:r>
              <a:rPr lang="en-US" altLang="zh-CN" sz="24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信息时代核电站”</a:t>
            </a:r>
            <a:r>
              <a:rPr lang="en-US" altLang="zh-CN" sz="24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—Google</a:t>
            </a:r>
            <a:r>
              <a:rPr lang="zh-CN" altLang="en-US" sz="24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数据中心</a:t>
            </a:r>
            <a:endParaRPr lang="zh-CN" altLang="en-US" sz="2400" b="1"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14"/>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组合 20"/>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11" name="TextBox 2"/>
          <p:cNvSpPr txBox="1"/>
          <p:nvPr>
            <p:custDataLst>
              <p:tags r:id="rId11"/>
            </p:custDataLst>
          </p:nvPr>
        </p:nvSpPr>
        <p:spPr>
          <a:xfrm>
            <a:off x="319511" y="5222644"/>
            <a:ext cx="8545883" cy="414020"/>
          </a:xfrm>
          <a:prstGeom prst="rect">
            <a:avLst/>
          </a:prstGeom>
          <a:solidFill>
            <a:schemeClr val="accent3">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wrap="square">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defRPr/>
            </a:pPr>
            <a:r>
              <a:rPr lang="zh-CN" altLang="en-US" sz="210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云计算将计算变成了大众用得上和用得起的“水和电”</a:t>
            </a:r>
            <a:endParaRPr lang="zh-CN" altLang="en-US" sz="2100"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圆角矩形 1"/>
          <p:cNvSpPr/>
          <p:nvPr>
            <p:custDataLst>
              <p:tags r:id="rId12"/>
            </p:custDataLst>
          </p:nvPr>
        </p:nvSpPr>
        <p:spPr>
          <a:xfrm>
            <a:off x="779145" y="2207895"/>
            <a:ext cx="5452110" cy="2743200"/>
          </a:xfrm>
          <a:prstGeom prst="roundRect">
            <a:avLst>
              <a:gd name="adj" fmla="val 10272"/>
            </a:avLst>
          </a:prstGeom>
          <a:solidFill>
            <a:schemeClr val="lt1">
              <a:lumMod val="95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 name="圆角矩形 2"/>
          <p:cNvSpPr/>
          <p:nvPr>
            <p:custDataLst>
              <p:tags r:id="rId13"/>
            </p:custDataLst>
          </p:nvPr>
        </p:nvSpPr>
        <p:spPr>
          <a:xfrm>
            <a:off x="1164590" y="2393315"/>
            <a:ext cx="1970405" cy="2340610"/>
          </a:xfrm>
          <a:prstGeom prst="roundRect">
            <a:avLst>
              <a:gd name="adj" fmla="val 12597"/>
            </a:avLst>
          </a:prstGeom>
          <a:noFill/>
          <a:ln w="381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14"/>
            </p:custDataLst>
          </p:nvPr>
        </p:nvSpPr>
        <p:spPr>
          <a:xfrm>
            <a:off x="888365" y="3152775"/>
            <a:ext cx="505460" cy="939800"/>
          </a:xfrm>
          <a:prstGeom prst="rect">
            <a:avLst/>
          </a:prstGeom>
          <a:solidFill>
            <a:schemeClr val="lt1">
              <a:lumMod val="95000"/>
            </a:schemeClr>
          </a:solidFill>
        </p:spPr>
        <p:txBody>
          <a:bodyPr vert="eaVert" wrap="none" rtlCol="0">
            <a:spAutoFit/>
          </a:bodyPr>
          <a:lstStyle/>
          <a:p>
            <a:r>
              <a:rPr lang="zh-CN" altLang="en-US" sz="2100" dirty="0">
                <a:solidFill>
                  <a:schemeClr val="dk1"/>
                </a:solidFill>
                <a:latin typeface="微软雅黑" panose="020B0503020204020204" pitchFamily="34" charset="-122"/>
                <a:ea typeface="微软雅黑" panose="020B0503020204020204" pitchFamily="34" charset="-122"/>
                <a:cs typeface="微软雅黑" panose="020B0503020204020204" pitchFamily="34" charset="-122"/>
              </a:rPr>
              <a:t> 成  本 </a:t>
            </a:r>
            <a:endParaRPr lang="zh-CN" altLang="en-US" sz="2100" dirty="0">
              <a:solidFill>
                <a:schemeClr val="dk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圆角矩形 13"/>
          <p:cNvSpPr/>
          <p:nvPr>
            <p:custDataLst>
              <p:tags r:id="rId15"/>
            </p:custDataLst>
          </p:nvPr>
        </p:nvSpPr>
        <p:spPr>
          <a:xfrm>
            <a:off x="3833495" y="2393315"/>
            <a:ext cx="2179955" cy="2340610"/>
          </a:xfrm>
          <a:prstGeom prst="roundRect">
            <a:avLst>
              <a:gd name="adj" fmla="val 12597"/>
            </a:avLst>
          </a:prstGeom>
          <a:noFill/>
          <a:ln w="38100">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5" name="文本框 14"/>
          <p:cNvSpPr txBox="1"/>
          <p:nvPr>
            <p:custDataLst>
              <p:tags r:id="rId16"/>
            </p:custDataLst>
          </p:nvPr>
        </p:nvSpPr>
        <p:spPr>
          <a:xfrm>
            <a:off x="3575050" y="2822575"/>
            <a:ext cx="505460" cy="1582420"/>
          </a:xfrm>
          <a:prstGeom prst="rect">
            <a:avLst/>
          </a:prstGeom>
          <a:solidFill>
            <a:schemeClr val="lt1">
              <a:lumMod val="95000"/>
            </a:schemeClr>
          </a:solidFill>
        </p:spPr>
        <p:txBody>
          <a:bodyPr vert="eaVert" wrap="none" rtlCol="0">
            <a:spAutoFit/>
          </a:bodyPr>
          <a:lstStyle/>
          <a:p>
            <a:r>
              <a:rPr lang="zh-CN" altLang="en-US" sz="2100" dirty="0">
                <a:solidFill>
                  <a:schemeClr val="dk1"/>
                </a:solidFill>
                <a:latin typeface="微软雅黑" panose="020B0503020204020204" pitchFamily="34" charset="-122"/>
                <a:ea typeface="微软雅黑" panose="020B0503020204020204" pitchFamily="34" charset="-122"/>
                <a:cs typeface="微软雅黑" panose="020B0503020204020204" pitchFamily="34" charset="-122"/>
              </a:rPr>
              <a:t> 资源利用率 </a:t>
            </a:r>
            <a:endParaRPr lang="zh-CN" altLang="en-US" sz="2100" dirty="0">
              <a:solidFill>
                <a:schemeClr val="dk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custDataLst>
              <p:tags r:id="rId17"/>
            </p:custDataLst>
          </p:nvPr>
        </p:nvSpPr>
        <p:spPr>
          <a:xfrm>
            <a:off x="1393825" y="2795905"/>
            <a:ext cx="1097280" cy="368300"/>
          </a:xfrm>
          <a:prstGeom prst="rect">
            <a:avLst/>
          </a:prstGeom>
          <a:noFill/>
        </p:spPr>
        <p:txBody>
          <a:bodyPr wrap="non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硬件成本</a:t>
            </a:r>
            <a:endParaRPr lang="zh-CN" altLang="en-US" dirty="0">
              <a:solidFill>
                <a:schemeClr val="dk1"/>
              </a:solidFill>
              <a:latin typeface="微软雅黑" panose="020B0503020204020204" pitchFamily="34" charset="-122"/>
              <a:ea typeface="微软雅黑" panose="020B0503020204020204" pitchFamily="34" charset="-122"/>
            </a:endParaRPr>
          </a:p>
        </p:txBody>
      </p:sp>
      <p:sp>
        <p:nvSpPr>
          <p:cNvPr id="18" name="文本框 17"/>
          <p:cNvSpPr txBox="1"/>
          <p:nvPr>
            <p:custDataLst>
              <p:tags r:id="rId18"/>
            </p:custDataLst>
          </p:nvPr>
        </p:nvSpPr>
        <p:spPr>
          <a:xfrm>
            <a:off x="1393825" y="3415030"/>
            <a:ext cx="640080" cy="368300"/>
          </a:xfrm>
          <a:prstGeom prst="rect">
            <a:avLst/>
          </a:prstGeom>
          <a:noFill/>
        </p:spPr>
        <p:txBody>
          <a:bodyPr wrap="non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电价</a:t>
            </a:r>
            <a:endParaRPr lang="zh-CN" altLang="en-US" dirty="0">
              <a:solidFill>
                <a:schemeClr val="dk1"/>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19"/>
            </p:custDataLst>
          </p:nvPr>
        </p:nvSpPr>
        <p:spPr>
          <a:xfrm>
            <a:off x="1393825" y="4044315"/>
            <a:ext cx="1097280" cy="368300"/>
          </a:xfrm>
          <a:prstGeom prst="rect">
            <a:avLst/>
          </a:prstGeom>
          <a:noFill/>
        </p:spPr>
        <p:txBody>
          <a:bodyPr wrap="non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管理费用</a:t>
            </a:r>
            <a:endParaRPr lang="zh-CN" altLang="en-US" dirty="0">
              <a:solidFill>
                <a:schemeClr val="dk1"/>
              </a:solidFill>
              <a:latin typeface="微软雅黑" panose="020B0503020204020204" pitchFamily="34" charset="-122"/>
              <a:ea typeface="微软雅黑" panose="020B0503020204020204" pitchFamily="34" charset="-122"/>
            </a:endParaRPr>
          </a:p>
        </p:txBody>
      </p:sp>
      <p:cxnSp>
        <p:nvCxnSpPr>
          <p:cNvPr id="8" name="直接箭头连接符 7"/>
          <p:cNvCxnSpPr/>
          <p:nvPr>
            <p:custDataLst>
              <p:tags r:id="rId20"/>
            </p:custDataLst>
          </p:nvPr>
        </p:nvCxnSpPr>
        <p:spPr>
          <a:xfrm>
            <a:off x="2634615" y="2741295"/>
            <a:ext cx="0" cy="433705"/>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p:nvPr>
            <p:custDataLst>
              <p:tags r:id="rId21"/>
            </p:custDataLst>
          </p:nvPr>
        </p:nvCxnSpPr>
        <p:spPr>
          <a:xfrm>
            <a:off x="2634615" y="3327400"/>
            <a:ext cx="0" cy="433705"/>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p:nvPr>
            <p:custDataLst>
              <p:tags r:id="rId22"/>
            </p:custDataLst>
          </p:nvPr>
        </p:nvCxnSpPr>
        <p:spPr>
          <a:xfrm>
            <a:off x="2634615" y="4006215"/>
            <a:ext cx="0" cy="433705"/>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乘号 32"/>
          <p:cNvSpPr/>
          <p:nvPr>
            <p:custDataLst>
              <p:tags r:id="rId23"/>
            </p:custDataLst>
          </p:nvPr>
        </p:nvSpPr>
        <p:spPr>
          <a:xfrm>
            <a:off x="3211195" y="3327400"/>
            <a:ext cx="433705" cy="433705"/>
          </a:xfrm>
          <a:prstGeom prst="mathMultiply">
            <a:avLst>
              <a:gd name="adj1" fmla="val 8461"/>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6" name="矩形 35"/>
          <p:cNvSpPr/>
          <p:nvPr>
            <p:custDataLst>
              <p:tags r:id="rId24"/>
            </p:custDataLst>
          </p:nvPr>
        </p:nvSpPr>
        <p:spPr>
          <a:xfrm>
            <a:off x="4365625" y="2822575"/>
            <a:ext cx="260985" cy="1538605"/>
          </a:xfrm>
          <a:prstGeom prst="rect">
            <a:avLst/>
          </a:prstGeom>
          <a:solidFill>
            <a:schemeClr val="lt1"/>
          </a:solid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8" name="矩形 37"/>
          <p:cNvSpPr/>
          <p:nvPr>
            <p:custDataLst>
              <p:tags r:id="rId25"/>
            </p:custDataLst>
          </p:nvPr>
        </p:nvSpPr>
        <p:spPr>
          <a:xfrm>
            <a:off x="5323205" y="2822575"/>
            <a:ext cx="260985" cy="1538605"/>
          </a:xfrm>
          <a:prstGeom prst="rect">
            <a:avLst/>
          </a:prstGeom>
          <a:solidFill>
            <a:schemeClr val="lt1"/>
          </a:solid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9" name="矩形 38"/>
          <p:cNvSpPr/>
          <p:nvPr>
            <p:custDataLst>
              <p:tags r:id="rId26"/>
            </p:custDataLst>
          </p:nvPr>
        </p:nvSpPr>
        <p:spPr>
          <a:xfrm>
            <a:off x="4365625" y="4128135"/>
            <a:ext cx="260985" cy="233045"/>
          </a:xfrm>
          <a:prstGeom prst="rect">
            <a:avLst/>
          </a:prstGeom>
          <a:solidFill>
            <a:schemeClr val="accent3">
              <a:lumMod val="60000"/>
              <a:lumOff val="40000"/>
            </a:schemeClr>
          </a:solid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0" name="矩形 39"/>
          <p:cNvSpPr/>
          <p:nvPr>
            <p:custDataLst>
              <p:tags r:id="rId27"/>
            </p:custDataLst>
          </p:nvPr>
        </p:nvSpPr>
        <p:spPr>
          <a:xfrm>
            <a:off x="5323205" y="3056890"/>
            <a:ext cx="260985" cy="1304290"/>
          </a:xfrm>
          <a:prstGeom prst="rect">
            <a:avLst/>
          </a:prstGeom>
          <a:solidFill>
            <a:srgbClr val="96C527"/>
          </a:solid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1" name="文本框 40"/>
          <p:cNvSpPr txBox="1"/>
          <p:nvPr>
            <p:custDataLst>
              <p:tags r:id="rId28"/>
            </p:custDataLst>
          </p:nvPr>
        </p:nvSpPr>
        <p:spPr>
          <a:xfrm>
            <a:off x="3962400" y="2462530"/>
            <a:ext cx="1294765" cy="368300"/>
          </a:xfrm>
          <a:prstGeom prst="rect">
            <a:avLst/>
          </a:prstGeom>
          <a:noFill/>
        </p:spPr>
        <p:txBody>
          <a:bodyPr wrap="none" rtlCol="0">
            <a:spAutoFit/>
          </a:bodyPr>
          <a:lstStyle/>
          <a:p>
            <a:r>
              <a:rPr lang="en-US" altLang="zh-CN" dirty="0">
                <a:solidFill>
                  <a:schemeClr val="dk1"/>
                </a:solidFill>
                <a:latin typeface="微软雅黑" panose="020B0503020204020204" pitchFamily="34" charset="-122"/>
                <a:ea typeface="微软雅黑" panose="020B0503020204020204" pitchFamily="34" charset="-122"/>
              </a:rPr>
              <a:t>10%~15%</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42" name="文本框 41"/>
          <p:cNvSpPr txBox="1"/>
          <p:nvPr>
            <p:custDataLst>
              <p:tags r:id="rId29"/>
            </p:custDataLst>
          </p:nvPr>
        </p:nvSpPr>
        <p:spPr>
          <a:xfrm>
            <a:off x="5168265" y="2462530"/>
            <a:ext cx="654050" cy="368300"/>
          </a:xfrm>
          <a:prstGeom prst="rect">
            <a:avLst/>
          </a:prstGeom>
          <a:noFill/>
        </p:spPr>
        <p:txBody>
          <a:bodyPr wrap="none" rtlCol="0">
            <a:spAutoFit/>
          </a:bodyPr>
          <a:lstStyle/>
          <a:p>
            <a:r>
              <a:rPr lang="en-US" altLang="zh-CN" dirty="0">
                <a:solidFill>
                  <a:schemeClr val="dk1"/>
                </a:solidFill>
                <a:latin typeface="微软雅黑" panose="020B0503020204020204" pitchFamily="34" charset="-122"/>
                <a:ea typeface="微软雅黑" panose="020B0503020204020204" pitchFamily="34" charset="-122"/>
              </a:rPr>
              <a:t>80%</a:t>
            </a:r>
            <a:endParaRPr lang="en-US" altLang="zh-CN" dirty="0">
              <a:solidFill>
                <a:schemeClr val="dk1"/>
              </a:solidFill>
              <a:latin typeface="微软雅黑" panose="020B0503020204020204" pitchFamily="34" charset="-122"/>
              <a:ea typeface="微软雅黑" panose="020B0503020204020204" pitchFamily="34" charset="-122"/>
            </a:endParaRPr>
          </a:p>
        </p:txBody>
      </p:sp>
      <p:sp>
        <p:nvSpPr>
          <p:cNvPr id="43" name="文本框 42"/>
          <p:cNvSpPr txBox="1"/>
          <p:nvPr>
            <p:custDataLst>
              <p:tags r:id="rId30"/>
            </p:custDataLst>
          </p:nvPr>
        </p:nvSpPr>
        <p:spPr>
          <a:xfrm>
            <a:off x="4605020" y="4560570"/>
            <a:ext cx="848995" cy="368300"/>
          </a:xfrm>
          <a:prstGeom prst="rect">
            <a:avLst/>
          </a:prstGeom>
          <a:solidFill>
            <a:schemeClr val="lt1">
              <a:lumMod val="95000"/>
            </a:schemeClr>
          </a:solidFill>
        </p:spPr>
        <p:txBody>
          <a:bodyPr wrap="none" rtlCol="0">
            <a:spAutoFit/>
          </a:bodyPr>
          <a:lstStyle/>
          <a:p>
            <a:r>
              <a:rPr lang="en-US" altLang="zh-CN" dirty="0">
                <a:solidFill>
                  <a:schemeClr val="dk1"/>
                </a:solidFill>
                <a:latin typeface="微软雅黑" panose="020B0503020204020204" pitchFamily="34" charset="-122"/>
                <a:ea typeface="微软雅黑" panose="020B0503020204020204" pitchFamily="34" charset="-122"/>
                <a:cs typeface="微软雅黑" panose="020B0503020204020204" pitchFamily="34" charset="-122"/>
              </a:rPr>
              <a:t>5~7</a:t>
            </a:r>
            <a:r>
              <a:rPr lang="zh-CN" altLang="en-US" dirty="0">
                <a:solidFill>
                  <a:schemeClr val="dk1"/>
                </a:solidFill>
                <a:latin typeface="微软雅黑" panose="020B0503020204020204" pitchFamily="34" charset="-122"/>
                <a:ea typeface="微软雅黑" panose="020B0503020204020204" pitchFamily="34" charset="-122"/>
                <a:cs typeface="微软雅黑" panose="020B0503020204020204" pitchFamily="34" charset="-122"/>
              </a:rPr>
              <a:t>倍</a:t>
            </a:r>
            <a:endParaRPr lang="zh-CN" altLang="en-US" dirty="0">
              <a:solidFill>
                <a:schemeClr val="dk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7" name="右箭头 36"/>
          <p:cNvSpPr/>
          <p:nvPr>
            <p:custDataLst>
              <p:tags r:id="rId31"/>
            </p:custDataLst>
          </p:nvPr>
        </p:nvSpPr>
        <p:spPr>
          <a:xfrm>
            <a:off x="6422390" y="3415030"/>
            <a:ext cx="588010" cy="346075"/>
          </a:xfrm>
          <a:prstGeom prst="rightArrow">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4" name="椭圆 43"/>
          <p:cNvSpPr/>
          <p:nvPr>
            <p:custDataLst>
              <p:tags r:id="rId32"/>
            </p:custDataLst>
          </p:nvPr>
        </p:nvSpPr>
        <p:spPr>
          <a:xfrm>
            <a:off x="7252335" y="2927985"/>
            <a:ext cx="1233170" cy="1233170"/>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&gt;30</a:t>
            </a:r>
            <a:r>
              <a:rPr lang="zh-CN" altLang="en-US"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倍</a:t>
            </a:r>
            <a:endParaRPr lang="zh-CN" altLang="en-US"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6" name="文本框 45"/>
          <p:cNvSpPr txBox="1"/>
          <p:nvPr>
            <p:custDataLst>
              <p:tags r:id="rId33"/>
            </p:custDataLst>
          </p:nvPr>
        </p:nvSpPr>
        <p:spPr>
          <a:xfrm>
            <a:off x="7222490" y="4244340"/>
            <a:ext cx="1325880" cy="368300"/>
          </a:xfrm>
          <a:prstGeom prst="rect">
            <a:avLst/>
          </a:prstGeom>
          <a:noFill/>
        </p:spPr>
        <p:txBody>
          <a:bodyPr wrap="none" rtlCol="0">
            <a:spAutoFit/>
          </a:bodyPr>
          <a:lstStyle/>
          <a:p>
            <a:r>
              <a:rPr lang="zh-CN" altLang="en-US" dirty="0">
                <a:solidFill>
                  <a:schemeClr val="dk1"/>
                </a:solidFill>
                <a:latin typeface="微软雅黑" panose="020B0503020204020204" pitchFamily="34" charset="-122"/>
                <a:ea typeface="微软雅黑" panose="020B0503020204020204" pitchFamily="34" charset="-122"/>
              </a:rPr>
              <a:t>节约总成本</a:t>
            </a:r>
            <a:endParaRPr lang="zh-CN" altLang="en-US" dirty="0">
              <a:solidFill>
                <a:schemeClr val="dk1"/>
              </a:solidFill>
              <a:latin typeface="微软雅黑" panose="020B0503020204020204" pitchFamily="34" charset="-122"/>
              <a:ea typeface="微软雅黑" panose="020B0503020204020204" pitchFamily="34" charset="-122"/>
            </a:endParaRPr>
          </a:p>
        </p:txBody>
      </p:sp>
      <p:sp>
        <p:nvSpPr>
          <p:cNvPr id="48" name="文本框 47"/>
          <p:cNvSpPr txBox="1"/>
          <p:nvPr>
            <p:custDataLst>
              <p:tags r:id="rId34"/>
            </p:custDataLst>
          </p:nvPr>
        </p:nvSpPr>
        <p:spPr>
          <a:xfrm>
            <a:off x="359543" y="1196975"/>
            <a:ext cx="3611880" cy="368300"/>
          </a:xfrm>
          <a:prstGeom prst="rect">
            <a:avLst/>
          </a:prstGeom>
          <a:noFill/>
        </p:spPr>
        <p:txBody>
          <a:bodyPr wrap="none" rtlCol="0">
            <a:spAutoFit/>
          </a:bodyPr>
          <a:lstStyle/>
          <a:p>
            <a:r>
              <a:rPr lang="zh-CN" altLang="en-US" b="1" dirty="0">
                <a:solidFill>
                  <a:schemeClr val="dk1">
                    <a:lumMod val="75000"/>
                    <a:lumOff val="25000"/>
                  </a:schemeClr>
                </a:solidFill>
                <a:latin typeface="微软雅黑" panose="020B0503020204020204" pitchFamily="34" charset="-122"/>
                <a:ea typeface="微软雅黑" panose="020B0503020204020204" pitchFamily="34" charset="-122"/>
              </a:rPr>
              <a:t>云计算较之传统方式的性价比优势</a:t>
            </a:r>
            <a:endParaRPr lang="zh-CN" altLang="en-US" b="1"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49" name="矩形 48"/>
          <p:cNvSpPr/>
          <p:nvPr>
            <p:custDataLst>
              <p:tags r:id="rId35"/>
            </p:custDataLst>
          </p:nvPr>
        </p:nvSpPr>
        <p:spPr>
          <a:xfrm>
            <a:off x="278607" y="1196975"/>
            <a:ext cx="92869" cy="346249"/>
          </a:xfrm>
          <a:prstGeom prst="rect">
            <a:avLst/>
          </a:prstGeom>
          <a:solidFill>
            <a:srgbClr val="96C5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0" name="任意多边形 49"/>
          <p:cNvSpPr/>
          <p:nvPr>
            <p:custDataLst>
              <p:tags r:id="rId36"/>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1" name="任意多边形 50"/>
          <p:cNvSpPr/>
          <p:nvPr>
            <p:custDataLst>
              <p:tags r:id="rId37"/>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2" name="任意多边形 51"/>
          <p:cNvSpPr/>
          <p:nvPr>
            <p:custDataLst>
              <p:tags r:id="rId38"/>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3" name="文本框 52"/>
          <p:cNvSpPr txBox="1"/>
          <p:nvPr>
            <p:custDataLst>
              <p:tags r:id="rId39"/>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4" name="文本框 53"/>
          <p:cNvSpPr txBox="1"/>
          <p:nvPr/>
        </p:nvSpPr>
        <p:spPr>
          <a:xfrm>
            <a:off x="452232" y="134790"/>
            <a:ext cx="392176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1.5</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云计算压倒性的成本优势</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5" name="Freeform 332"/>
          <p:cNvSpPr>
            <a:spLocks noEditPoints="1"/>
          </p:cNvSpPr>
          <p:nvPr>
            <p:custDataLst>
              <p:tags r:id="rId40"/>
            </p:custDataLst>
          </p:nvPr>
        </p:nvSpPr>
        <p:spPr bwMode="auto">
          <a:xfrm>
            <a:off x="140052" y="184780"/>
            <a:ext cx="281821" cy="281821"/>
          </a:xfrm>
          <a:custGeom>
            <a:avLst/>
            <a:gdLst>
              <a:gd name="T0" fmla="*/ 23 w 45"/>
              <a:gd name="T1" fmla="*/ 0 h 45"/>
              <a:gd name="T2" fmla="*/ 0 w 45"/>
              <a:gd name="T3" fmla="*/ 23 h 45"/>
              <a:gd name="T4" fmla="*/ 23 w 45"/>
              <a:gd name="T5" fmla="*/ 45 h 45"/>
              <a:gd name="T6" fmla="*/ 45 w 45"/>
              <a:gd name="T7" fmla="*/ 23 h 45"/>
              <a:gd name="T8" fmla="*/ 23 w 45"/>
              <a:gd name="T9" fmla="*/ 0 h 45"/>
              <a:gd name="T10" fmla="*/ 5 w 45"/>
              <a:gd name="T11" fmla="*/ 17 h 45"/>
              <a:gd name="T12" fmla="*/ 17 w 45"/>
              <a:gd name="T13" fmla="*/ 22 h 45"/>
              <a:gd name="T14" fmla="*/ 14 w 45"/>
              <a:gd name="T15" fmla="*/ 22 h 45"/>
              <a:gd name="T16" fmla="*/ 14 w 45"/>
              <a:gd name="T17" fmla="*/ 26 h 45"/>
              <a:gd name="T18" fmla="*/ 19 w 45"/>
              <a:gd name="T19" fmla="*/ 26 h 45"/>
              <a:gd name="T20" fmla="*/ 20 w 45"/>
              <a:gd name="T21" fmla="*/ 27 h 45"/>
              <a:gd name="T22" fmla="*/ 20 w 45"/>
              <a:gd name="T23" fmla="*/ 29 h 45"/>
              <a:gd name="T24" fmla="*/ 14 w 45"/>
              <a:gd name="T25" fmla="*/ 29 h 45"/>
              <a:gd name="T26" fmla="*/ 14 w 45"/>
              <a:gd name="T27" fmla="*/ 32 h 45"/>
              <a:gd name="T28" fmla="*/ 20 w 45"/>
              <a:gd name="T29" fmla="*/ 32 h 45"/>
              <a:gd name="T30" fmla="*/ 20 w 45"/>
              <a:gd name="T31" fmla="*/ 37 h 45"/>
              <a:gd name="T32" fmla="*/ 25 w 45"/>
              <a:gd name="T33" fmla="*/ 37 h 45"/>
              <a:gd name="T34" fmla="*/ 25 w 45"/>
              <a:gd name="T35" fmla="*/ 32 h 45"/>
              <a:gd name="T36" fmla="*/ 31 w 45"/>
              <a:gd name="T37" fmla="*/ 32 h 45"/>
              <a:gd name="T38" fmla="*/ 31 w 45"/>
              <a:gd name="T39" fmla="*/ 29 h 45"/>
              <a:gd name="T40" fmla="*/ 38 w 45"/>
              <a:gd name="T41" fmla="*/ 32 h 45"/>
              <a:gd name="T42" fmla="*/ 23 w 45"/>
              <a:gd name="T43" fmla="*/ 41 h 45"/>
              <a:gd name="T44" fmla="*/ 4 w 45"/>
              <a:gd name="T45" fmla="*/ 23 h 45"/>
              <a:gd name="T46" fmla="*/ 5 w 45"/>
              <a:gd name="T47" fmla="*/ 17 h 45"/>
              <a:gd name="T48" fmla="*/ 25 w 45"/>
              <a:gd name="T49" fmla="*/ 29 h 45"/>
              <a:gd name="T50" fmla="*/ 25 w 45"/>
              <a:gd name="T51" fmla="*/ 27 h 45"/>
              <a:gd name="T52" fmla="*/ 26 w 45"/>
              <a:gd name="T53" fmla="*/ 27 h 45"/>
              <a:gd name="T54" fmla="*/ 31 w 45"/>
              <a:gd name="T55" fmla="*/ 29 h 45"/>
              <a:gd name="T56" fmla="*/ 25 w 45"/>
              <a:gd name="T57" fmla="*/ 29 h 45"/>
              <a:gd name="T58" fmla="*/ 31 w 45"/>
              <a:gd name="T59" fmla="*/ 24 h 45"/>
              <a:gd name="T60" fmla="*/ 31 w 45"/>
              <a:gd name="T61" fmla="*/ 22 h 45"/>
              <a:gd name="T62" fmla="*/ 28 w 45"/>
              <a:gd name="T63" fmla="*/ 22 h 45"/>
              <a:gd name="T64" fmla="*/ 33 w 45"/>
              <a:gd name="T65" fmla="*/ 12 h 45"/>
              <a:gd name="T66" fmla="*/ 27 w 45"/>
              <a:gd name="T67" fmla="*/ 12 h 45"/>
              <a:gd name="T68" fmla="*/ 24 w 45"/>
              <a:gd name="T69" fmla="*/ 21 h 45"/>
              <a:gd name="T70" fmla="*/ 21 w 45"/>
              <a:gd name="T71" fmla="*/ 20 h 45"/>
              <a:gd name="T72" fmla="*/ 18 w 45"/>
              <a:gd name="T73" fmla="*/ 12 h 45"/>
              <a:gd name="T74" fmla="*/ 12 w 45"/>
              <a:gd name="T75" fmla="*/ 12 h 45"/>
              <a:gd name="T76" fmla="*/ 14 w 45"/>
              <a:gd name="T77" fmla="*/ 17 h 45"/>
              <a:gd name="T78" fmla="*/ 7 w 45"/>
              <a:gd name="T79" fmla="*/ 13 h 45"/>
              <a:gd name="T80" fmla="*/ 23 w 45"/>
              <a:gd name="T81" fmla="*/ 4 h 45"/>
              <a:gd name="T82" fmla="*/ 41 w 45"/>
              <a:gd name="T83" fmla="*/ 23 h 45"/>
              <a:gd name="T84" fmla="*/ 40 w 45"/>
              <a:gd name="T85" fmla="*/ 28 h 45"/>
              <a:gd name="T86" fmla="*/ 31 w 45"/>
              <a:gd name="T87" fmla="*/ 2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5" h="45">
                <a:moveTo>
                  <a:pt x="23" y="0"/>
                </a:moveTo>
                <a:cubicBezTo>
                  <a:pt x="10" y="0"/>
                  <a:pt x="0" y="10"/>
                  <a:pt x="0" y="23"/>
                </a:cubicBezTo>
                <a:cubicBezTo>
                  <a:pt x="0" y="35"/>
                  <a:pt x="10" y="45"/>
                  <a:pt x="23" y="45"/>
                </a:cubicBezTo>
                <a:cubicBezTo>
                  <a:pt x="35" y="45"/>
                  <a:pt x="45" y="35"/>
                  <a:pt x="45" y="23"/>
                </a:cubicBezTo>
                <a:cubicBezTo>
                  <a:pt x="45" y="10"/>
                  <a:pt x="35" y="0"/>
                  <a:pt x="23" y="0"/>
                </a:cubicBezTo>
                <a:close/>
                <a:moveTo>
                  <a:pt x="5" y="17"/>
                </a:moveTo>
                <a:cubicBezTo>
                  <a:pt x="17" y="22"/>
                  <a:pt x="17" y="22"/>
                  <a:pt x="17" y="22"/>
                </a:cubicBezTo>
                <a:cubicBezTo>
                  <a:pt x="14" y="22"/>
                  <a:pt x="14" y="22"/>
                  <a:pt x="14" y="22"/>
                </a:cubicBezTo>
                <a:cubicBezTo>
                  <a:pt x="14" y="26"/>
                  <a:pt x="14" y="26"/>
                  <a:pt x="14" y="26"/>
                </a:cubicBezTo>
                <a:cubicBezTo>
                  <a:pt x="19" y="26"/>
                  <a:pt x="19" y="26"/>
                  <a:pt x="19" y="26"/>
                </a:cubicBezTo>
                <a:cubicBezTo>
                  <a:pt x="20" y="27"/>
                  <a:pt x="20" y="27"/>
                  <a:pt x="20" y="27"/>
                </a:cubicBezTo>
                <a:cubicBezTo>
                  <a:pt x="20" y="29"/>
                  <a:pt x="20" y="29"/>
                  <a:pt x="20" y="29"/>
                </a:cubicBezTo>
                <a:cubicBezTo>
                  <a:pt x="14" y="29"/>
                  <a:pt x="14" y="29"/>
                  <a:pt x="14" y="29"/>
                </a:cubicBezTo>
                <a:cubicBezTo>
                  <a:pt x="14" y="32"/>
                  <a:pt x="14" y="32"/>
                  <a:pt x="14" y="32"/>
                </a:cubicBezTo>
                <a:cubicBezTo>
                  <a:pt x="20" y="32"/>
                  <a:pt x="20" y="32"/>
                  <a:pt x="20" y="32"/>
                </a:cubicBezTo>
                <a:cubicBezTo>
                  <a:pt x="20" y="37"/>
                  <a:pt x="20" y="37"/>
                  <a:pt x="20" y="37"/>
                </a:cubicBezTo>
                <a:cubicBezTo>
                  <a:pt x="25" y="37"/>
                  <a:pt x="25" y="37"/>
                  <a:pt x="25" y="37"/>
                </a:cubicBezTo>
                <a:cubicBezTo>
                  <a:pt x="25" y="32"/>
                  <a:pt x="25" y="32"/>
                  <a:pt x="25" y="32"/>
                </a:cubicBezTo>
                <a:cubicBezTo>
                  <a:pt x="31" y="32"/>
                  <a:pt x="31" y="32"/>
                  <a:pt x="31" y="32"/>
                </a:cubicBezTo>
                <a:cubicBezTo>
                  <a:pt x="31" y="29"/>
                  <a:pt x="31" y="29"/>
                  <a:pt x="31" y="29"/>
                </a:cubicBezTo>
                <a:cubicBezTo>
                  <a:pt x="38" y="32"/>
                  <a:pt x="38" y="32"/>
                  <a:pt x="38" y="32"/>
                </a:cubicBezTo>
                <a:cubicBezTo>
                  <a:pt x="35" y="38"/>
                  <a:pt x="29" y="41"/>
                  <a:pt x="23" y="41"/>
                </a:cubicBezTo>
                <a:cubicBezTo>
                  <a:pt x="12" y="41"/>
                  <a:pt x="4" y="33"/>
                  <a:pt x="4" y="23"/>
                </a:cubicBezTo>
                <a:cubicBezTo>
                  <a:pt x="4" y="21"/>
                  <a:pt x="5" y="19"/>
                  <a:pt x="5" y="17"/>
                </a:cubicBezTo>
                <a:close/>
                <a:moveTo>
                  <a:pt x="25" y="29"/>
                </a:moveTo>
                <a:cubicBezTo>
                  <a:pt x="25" y="27"/>
                  <a:pt x="25" y="27"/>
                  <a:pt x="25" y="27"/>
                </a:cubicBezTo>
                <a:cubicBezTo>
                  <a:pt x="26" y="27"/>
                  <a:pt x="26" y="27"/>
                  <a:pt x="26" y="27"/>
                </a:cubicBezTo>
                <a:cubicBezTo>
                  <a:pt x="31" y="29"/>
                  <a:pt x="31" y="29"/>
                  <a:pt x="31" y="29"/>
                </a:cubicBezTo>
                <a:lnTo>
                  <a:pt x="25" y="29"/>
                </a:lnTo>
                <a:close/>
                <a:moveTo>
                  <a:pt x="31" y="24"/>
                </a:moveTo>
                <a:cubicBezTo>
                  <a:pt x="31" y="22"/>
                  <a:pt x="31" y="22"/>
                  <a:pt x="31" y="22"/>
                </a:cubicBezTo>
                <a:cubicBezTo>
                  <a:pt x="28" y="22"/>
                  <a:pt x="28" y="22"/>
                  <a:pt x="28" y="22"/>
                </a:cubicBezTo>
                <a:cubicBezTo>
                  <a:pt x="33" y="12"/>
                  <a:pt x="33" y="12"/>
                  <a:pt x="33" y="12"/>
                </a:cubicBezTo>
                <a:cubicBezTo>
                  <a:pt x="27" y="12"/>
                  <a:pt x="27" y="12"/>
                  <a:pt x="27" y="12"/>
                </a:cubicBezTo>
                <a:cubicBezTo>
                  <a:pt x="24" y="21"/>
                  <a:pt x="24" y="21"/>
                  <a:pt x="24" y="21"/>
                </a:cubicBezTo>
                <a:cubicBezTo>
                  <a:pt x="21" y="20"/>
                  <a:pt x="21" y="20"/>
                  <a:pt x="21" y="20"/>
                </a:cubicBezTo>
                <a:cubicBezTo>
                  <a:pt x="18" y="12"/>
                  <a:pt x="18" y="12"/>
                  <a:pt x="18" y="12"/>
                </a:cubicBezTo>
                <a:cubicBezTo>
                  <a:pt x="12" y="12"/>
                  <a:pt x="12" y="12"/>
                  <a:pt x="12" y="12"/>
                </a:cubicBezTo>
                <a:cubicBezTo>
                  <a:pt x="14" y="17"/>
                  <a:pt x="14" y="17"/>
                  <a:pt x="14" y="17"/>
                </a:cubicBezTo>
                <a:cubicBezTo>
                  <a:pt x="7" y="13"/>
                  <a:pt x="7" y="13"/>
                  <a:pt x="7" y="13"/>
                </a:cubicBezTo>
                <a:cubicBezTo>
                  <a:pt x="10" y="8"/>
                  <a:pt x="16" y="4"/>
                  <a:pt x="23" y="4"/>
                </a:cubicBezTo>
                <a:cubicBezTo>
                  <a:pt x="33" y="4"/>
                  <a:pt x="41" y="13"/>
                  <a:pt x="41" y="23"/>
                </a:cubicBezTo>
                <a:cubicBezTo>
                  <a:pt x="41" y="25"/>
                  <a:pt x="41" y="26"/>
                  <a:pt x="40" y="28"/>
                </a:cubicBezTo>
                <a:lnTo>
                  <a:pt x="31" y="24"/>
                </a:lnTo>
                <a:close/>
              </a:path>
            </a:pathLst>
          </a:custGeom>
          <a:solidFill>
            <a:srgbClr val="F2F2F2"/>
          </a:solidFill>
          <a:ln>
            <a:noFill/>
          </a:ln>
        </p:spPr>
        <p:txBody>
          <a:bodyPr vert="horz" wrap="square" lIns="68580" tIns="34290" rIns="68580" bIns="34290" numCol="1" anchor="t" anchorCtr="0" compatLnSpc="1"/>
          <a:lstStyle/>
          <a:p>
            <a:endParaRPr lang="id-ID" sz="1350">
              <a:solidFill>
                <a:schemeClr val="dk1"/>
              </a:solidFill>
              <a:latin typeface="微软雅黑" panose="020B0503020204020204" pitchFamily="34" charset="-122"/>
              <a:ea typeface="微软雅黑" panose="020B0503020204020204" pitchFamily="34" charset="-122"/>
            </a:endParaRPr>
          </a:p>
        </p:txBody>
      </p:sp>
      <p:sp>
        <p:nvSpPr>
          <p:cNvPr id="6" name="灯片编号占位符 5"/>
          <p:cNvSpPr>
            <a:spLocks noGrp="1"/>
          </p:cNvSpPr>
          <p:nvPr>
            <p:ph type="sldNum" sz="quarter" idx="12"/>
            <p:custDataLst>
              <p:tags r:id="rId41"/>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4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组合 20"/>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4"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6"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3"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4"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5"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30" name="任意多边形 29"/>
          <p:cNvSpPr/>
          <p:nvPr>
            <p:custDataLst>
              <p:tags r:id="rId11"/>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7" name="任意多边形 26"/>
          <p:cNvSpPr/>
          <p:nvPr>
            <p:custDataLst>
              <p:tags r:id="rId12"/>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1" name="任意多边形 30"/>
          <p:cNvSpPr/>
          <p:nvPr>
            <p:custDataLst>
              <p:tags r:id="rId13"/>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452232" y="173917"/>
            <a:ext cx="215011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1.1</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大数据时代</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8" name="文本框 27"/>
          <p:cNvSpPr txBox="1"/>
          <p:nvPr>
            <p:custDataLst>
              <p:tags r:id="rId14"/>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8" name="图片 7"/>
          <p:cNvPicPr>
            <a:picLocks noChangeAspect="1"/>
          </p:cNvPicPr>
          <p:nvPr/>
        </p:nvPicPr>
        <p:blipFill>
          <a:blip r:embed="rId15"/>
          <a:stretch>
            <a:fillRect/>
          </a:stretch>
        </p:blipFill>
        <p:spPr>
          <a:xfrm>
            <a:off x="285115" y="1766570"/>
            <a:ext cx="8573135" cy="2612390"/>
          </a:xfrm>
          <a:prstGeom prst="rect">
            <a:avLst/>
          </a:prstGeom>
        </p:spPr>
      </p:pic>
      <p:sp>
        <p:nvSpPr>
          <p:cNvPr id="9" name="矩形 8"/>
          <p:cNvSpPr/>
          <p:nvPr>
            <p:custDataLst>
              <p:tags r:id="rId16"/>
            </p:custDataLst>
          </p:nvPr>
        </p:nvSpPr>
        <p:spPr>
          <a:xfrm>
            <a:off x="285115" y="1301750"/>
            <a:ext cx="8573135" cy="46482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 name="文本框 4"/>
          <p:cNvSpPr txBox="1"/>
          <p:nvPr>
            <p:custDataLst>
              <p:tags r:id="rId17"/>
            </p:custDataLst>
          </p:nvPr>
        </p:nvSpPr>
        <p:spPr>
          <a:xfrm>
            <a:off x="2797810" y="1360805"/>
            <a:ext cx="3562350" cy="321945"/>
          </a:xfrm>
          <a:prstGeom prst="rect">
            <a:avLst/>
          </a:prstGeom>
          <a:noFill/>
        </p:spPr>
        <p:txBody>
          <a:bodyPr wrap="none" rtlCol="0">
            <a:spAutoFit/>
          </a:bodyPr>
          <a:lstStyle/>
          <a:p>
            <a:r>
              <a:rPr lang="en-US" altLang="zh-CN" sz="15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5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大数据</a:t>
            </a:r>
            <a:r>
              <a:rPr lang="en-US" altLang="zh-CN" sz="15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”(Big Data)</a:t>
            </a:r>
            <a:r>
              <a:rPr lang="zh-CN" altLang="en-US" sz="15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的搜索指数</a:t>
            </a:r>
            <a:endParaRPr lang="zh-CN" altLang="en-US" sz="15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 name="矩形 9"/>
          <p:cNvSpPr/>
          <p:nvPr>
            <p:custDataLst>
              <p:tags r:id="rId18"/>
            </p:custDataLst>
          </p:nvPr>
        </p:nvSpPr>
        <p:spPr>
          <a:xfrm>
            <a:off x="285115" y="4596765"/>
            <a:ext cx="8573135" cy="1124585"/>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1" name="矩形 10"/>
          <p:cNvSpPr/>
          <p:nvPr>
            <p:custDataLst>
              <p:tags r:id="rId19"/>
            </p:custDataLst>
          </p:nvPr>
        </p:nvSpPr>
        <p:spPr>
          <a:xfrm>
            <a:off x="285115" y="4378325"/>
            <a:ext cx="8573135" cy="217805"/>
          </a:xfrm>
          <a:prstGeom prst="rect">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050"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数据来源：百度指数</a:t>
            </a:r>
            <a:r>
              <a:rPr lang="en-US" altLang="zh-CN" sz="1050"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 </a:t>
            </a:r>
            <a:endParaRPr lang="en-US" altLang="zh-CN" sz="1050"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矩形 11"/>
          <p:cNvSpPr/>
          <p:nvPr>
            <p:custDataLst>
              <p:tags r:id="rId20"/>
            </p:custDataLst>
          </p:nvPr>
        </p:nvSpPr>
        <p:spPr>
          <a:xfrm>
            <a:off x="1514475" y="4328160"/>
            <a:ext cx="809625" cy="299085"/>
          </a:xfrm>
          <a:prstGeom prst="rect">
            <a:avLst/>
          </a:prstGeom>
        </p:spPr>
        <p:txBody>
          <a:bodyPr wrap="none">
            <a:spAutoFit/>
          </a:bodyPr>
          <a:lstStyle/>
          <a:p>
            <a:r>
              <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rPr>
              <a:t>©</a:t>
            </a:r>
            <a:r>
              <a:rPr lang="en-US" altLang="zh-CN" sz="1350" dirty="0" err="1">
                <a:solidFill>
                  <a:schemeClr val="dk1">
                    <a:lumMod val="50000"/>
                    <a:lumOff val="50000"/>
                  </a:schemeClr>
                </a:solidFill>
                <a:latin typeface="微软雅黑" panose="020B0503020204020204" pitchFamily="34" charset="-122"/>
                <a:ea typeface="微软雅黑" panose="020B0503020204020204" pitchFamily="34" charset="-122"/>
              </a:rPr>
              <a:t>baidu</a:t>
            </a:r>
            <a:endParaRPr lang="en-US" altLang="zh-CN" sz="1350" dirty="0" err="1">
              <a:solidFill>
                <a:schemeClr val="dk1">
                  <a:lumMod val="50000"/>
                  <a:lumOff val="50000"/>
                </a:schemeClr>
              </a:solidFill>
              <a:latin typeface="微软雅黑" panose="020B0503020204020204" pitchFamily="34" charset="-122"/>
              <a:ea typeface="微软雅黑" panose="020B0503020204020204" pitchFamily="34" charset="-122"/>
            </a:endParaRPr>
          </a:p>
        </p:txBody>
      </p:sp>
      <p:sp>
        <p:nvSpPr>
          <p:cNvPr id="29" name="文本框 28"/>
          <p:cNvSpPr txBox="1"/>
          <p:nvPr>
            <p:custDataLst>
              <p:tags r:id="rId21"/>
            </p:custDataLst>
          </p:nvPr>
        </p:nvSpPr>
        <p:spPr>
          <a:xfrm>
            <a:off x="1232535" y="4706620"/>
            <a:ext cx="6659245" cy="321945"/>
          </a:xfrm>
          <a:prstGeom prst="rect">
            <a:avLst/>
          </a:prstGeom>
          <a:noFill/>
        </p:spPr>
        <p:txBody>
          <a:bodyPr wrap="none" rtlCol="0">
            <a:spAutoFit/>
          </a:bodyPr>
          <a:lstStyle/>
          <a:p>
            <a:r>
              <a:rPr lang="zh-CN" altLang="en-US" sz="15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“大数据”这个词从</a:t>
            </a:r>
            <a:r>
              <a:rPr lang="en-US" altLang="zh-CN" sz="15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2012</a:t>
            </a:r>
            <a:r>
              <a:rPr lang="zh-CN" altLang="en-US" sz="15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年才引起关注，之后搜索量便迅猛增长。</a:t>
            </a:r>
            <a:endParaRPr lang="zh-CN" altLang="en-US" sz="1500" spc="225" dirty="0">
              <a:solidFill>
                <a:schemeClr val="dk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3" name="文本框 32"/>
          <p:cNvSpPr txBox="1"/>
          <p:nvPr/>
        </p:nvSpPr>
        <p:spPr>
          <a:xfrm>
            <a:off x="2713990" y="5158740"/>
            <a:ext cx="3726180" cy="414020"/>
          </a:xfrm>
          <a:prstGeom prst="rect">
            <a:avLst/>
          </a:prstGeom>
          <a:noFill/>
        </p:spPr>
        <p:txBody>
          <a:bodyPr wrap="none" rtlCol="0">
            <a:spAutoFit/>
          </a:bodyPr>
          <a:lstStyle/>
          <a:p>
            <a:r>
              <a:rPr lang="zh-CN" altLang="en-US" sz="2100" b="1" spc="225" dirty="0">
                <a:solidFill>
                  <a:srgbClr val="000000"/>
                </a:solidFill>
                <a:latin typeface="微软雅黑" panose="020B0503020204020204" pitchFamily="34" charset="-122"/>
                <a:ea typeface="微软雅黑" panose="020B0503020204020204" pitchFamily="34" charset="-122"/>
              </a:rPr>
              <a:t>为什么大数据这么受关注？</a:t>
            </a:r>
            <a:endParaRPr lang="zh-CN" altLang="en-US" sz="2100" b="1" spc="225" dirty="0">
              <a:solidFill>
                <a:srgbClr val="000000"/>
              </a:solidFill>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12"/>
            <p:custDataLst>
              <p:tags r:id="rId22"/>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2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 name="组合 3"/>
          <p:cNvGrpSpPr/>
          <p:nvPr userDrawn="1">
            <p:custDataLst>
              <p:tags r:id="rId2"/>
            </p:custDataLst>
          </p:nvPr>
        </p:nvGrpSpPr>
        <p:grpSpPr>
          <a:xfrm>
            <a:off x="8274123" y="5734295"/>
            <a:ext cx="638352" cy="908209"/>
            <a:chOff x="1289955" y="1628061"/>
            <a:chExt cx="3941631" cy="5174701"/>
          </a:xfrm>
        </p:grpSpPr>
        <p:sp>
          <p:nvSpPr>
            <p:cNvPr id="22" name="Shape 209"/>
            <p:cNvSpPr/>
            <p:nvPr>
              <p:custDataLst>
                <p:tags r:id="rId3"/>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5" name="Shape 202"/>
              <p:cNvSpPr/>
              <p:nvPr>
                <p:custDataLst>
                  <p:tags r:id="rId4"/>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6" name="Shape 203"/>
              <p:cNvSpPr/>
              <p:nvPr>
                <p:custDataLst>
                  <p:tags r:id="rId5"/>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7" name="Shape 204"/>
              <p:cNvSpPr/>
              <p:nvPr>
                <p:custDataLst>
                  <p:tags r:id="rId6"/>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7"/>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8"/>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8" name="Shape 207"/>
              <p:cNvSpPr/>
              <p:nvPr>
                <p:custDataLst>
                  <p:tags r:id="rId9"/>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10"/>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1"/>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graphicFrame>
        <p:nvGraphicFramePr>
          <p:cNvPr id="19" name="图表 18"/>
          <p:cNvGraphicFramePr/>
          <p:nvPr/>
        </p:nvGraphicFramePr>
        <p:xfrm>
          <a:off x="356870" y="1600835"/>
          <a:ext cx="8787130" cy="4210050"/>
        </p:xfrm>
        <a:graphic>
          <a:graphicData uri="http://schemas.openxmlformats.org/drawingml/2006/chart">
            <c:chart xmlns:c="http://schemas.openxmlformats.org/drawingml/2006/chart" xmlns:r="http://schemas.openxmlformats.org/officeDocument/2006/relationships" r:id="rId1"/>
          </a:graphicData>
        </a:graphic>
      </p:graphicFrame>
      <p:sp>
        <p:nvSpPr>
          <p:cNvPr id="20" name="文本框 19"/>
          <p:cNvSpPr txBox="1"/>
          <p:nvPr>
            <p:custDataLst>
              <p:tags r:id="rId12"/>
            </p:custDataLst>
          </p:nvPr>
        </p:nvSpPr>
        <p:spPr>
          <a:xfrm>
            <a:off x="579120" y="1626235"/>
            <a:ext cx="498475" cy="299085"/>
          </a:xfrm>
          <a:prstGeom prst="rect">
            <a:avLst/>
          </a:prstGeom>
          <a:noFill/>
        </p:spPr>
        <p:txBody>
          <a:bodyPr wrap="none" rtlCol="0">
            <a:spAutoFit/>
          </a:bodyPr>
          <a:lstStyle/>
          <a:p>
            <a:r>
              <a:rPr lang="en-US" altLang="zh-CN" sz="1350" dirty="0">
                <a:solidFill>
                  <a:schemeClr val="dk1">
                    <a:lumMod val="75000"/>
                    <a:lumOff val="25000"/>
                  </a:schemeClr>
                </a:solidFill>
                <a:latin typeface="微软雅黑" panose="020B0503020204020204" pitchFamily="34" charset="-122"/>
                <a:ea typeface="微软雅黑" panose="020B0503020204020204" pitchFamily="34" charset="-122"/>
              </a:rPr>
              <a:t>(EB)</a:t>
            </a:r>
            <a:endParaRPr lang="en-US" altLang="zh-CN" sz="1350" dirty="0">
              <a:solidFill>
                <a:schemeClr val="dk1">
                  <a:lumMod val="75000"/>
                  <a:lumOff val="25000"/>
                </a:schemeClr>
              </a:solidFill>
              <a:latin typeface="微软雅黑" panose="020B0503020204020204" pitchFamily="34" charset="-122"/>
              <a:ea typeface="微软雅黑" panose="020B0503020204020204" pitchFamily="34" charset="-122"/>
            </a:endParaRPr>
          </a:p>
        </p:txBody>
      </p:sp>
      <p:sp>
        <p:nvSpPr>
          <p:cNvPr id="21" name="文本框 20"/>
          <p:cNvSpPr txBox="1"/>
          <p:nvPr>
            <p:custDataLst>
              <p:tags r:id="rId13"/>
            </p:custDataLst>
          </p:nvPr>
        </p:nvSpPr>
        <p:spPr>
          <a:xfrm>
            <a:off x="8350885" y="5483860"/>
            <a:ext cx="640080" cy="299085"/>
          </a:xfrm>
          <a:prstGeom prst="rect">
            <a:avLst/>
          </a:prstGeom>
          <a:noFill/>
        </p:spPr>
        <p:txBody>
          <a:bodyPr wrap="none" rtlCol="0">
            <a:spAutoFit/>
          </a:bodyPr>
          <a:lstStyle/>
          <a:p>
            <a:r>
              <a:rPr lang="en-US" altLang="zh-CN" sz="135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35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年份</a:t>
            </a:r>
            <a:r>
              <a:rPr lang="en-US" altLang="zh-CN" sz="135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350"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矩形 13"/>
          <p:cNvSpPr/>
          <p:nvPr>
            <p:custDataLst>
              <p:tags r:id="rId14"/>
            </p:custDataLst>
          </p:nvPr>
        </p:nvSpPr>
        <p:spPr>
          <a:xfrm>
            <a:off x="278606" y="1196975"/>
            <a:ext cx="8586787" cy="40360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5" name="文本框 14"/>
          <p:cNvSpPr txBox="1"/>
          <p:nvPr>
            <p:custDataLst>
              <p:tags r:id="rId15"/>
            </p:custDataLst>
          </p:nvPr>
        </p:nvSpPr>
        <p:spPr>
          <a:xfrm>
            <a:off x="3507283" y="1248735"/>
            <a:ext cx="2154555" cy="321945"/>
          </a:xfrm>
          <a:prstGeom prst="rect">
            <a:avLst/>
          </a:prstGeom>
          <a:noFill/>
        </p:spPr>
        <p:txBody>
          <a:bodyPr wrap="none" rtlCol="0">
            <a:spAutoFit/>
          </a:bodyPr>
          <a:lstStyle/>
          <a:p>
            <a:r>
              <a:rPr lang="zh-CN" altLang="en-US" sz="1500" spc="225" dirty="0">
                <a:solidFill>
                  <a:schemeClr val="dk1">
                    <a:lumMod val="85000"/>
                    <a:lumOff val="15000"/>
                  </a:schemeClr>
                </a:solidFill>
                <a:latin typeface="微软雅黑" panose="020B0503020204020204" pitchFamily="34" charset="-122"/>
                <a:ea typeface="微软雅黑" panose="020B0503020204020204" pitchFamily="34" charset="-122"/>
              </a:rPr>
              <a:t>全球数据总量变化图</a:t>
            </a:r>
            <a:endParaRPr lang="zh-CN" altLang="en-US" sz="1500" spc="225" dirty="0">
              <a:solidFill>
                <a:schemeClr val="dk1">
                  <a:lumMod val="85000"/>
                  <a:lumOff val="15000"/>
                </a:schemeClr>
              </a:solidFill>
              <a:latin typeface="微软雅黑" panose="020B0503020204020204" pitchFamily="34" charset="-122"/>
              <a:ea typeface="微软雅黑" panose="020B0503020204020204" pitchFamily="34" charset="-122"/>
            </a:endParaRPr>
          </a:p>
        </p:txBody>
      </p:sp>
      <p:sp>
        <p:nvSpPr>
          <p:cNvPr id="24" name="任意多边形 23"/>
          <p:cNvSpPr/>
          <p:nvPr>
            <p:custDataLst>
              <p:tags r:id="rId16"/>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5" name="任意多边形 24"/>
          <p:cNvSpPr/>
          <p:nvPr>
            <p:custDataLst>
              <p:tags r:id="rId17"/>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6" name="任意多边形 25"/>
          <p:cNvSpPr/>
          <p:nvPr>
            <p:custDataLst>
              <p:tags r:id="rId18"/>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452232" y="173917"/>
            <a:ext cx="215011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1.1</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大数据时代</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4" name="文本框 33"/>
          <p:cNvSpPr txBox="1"/>
          <p:nvPr>
            <p:custDataLst>
              <p:tags r:id="rId19"/>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灯片编号占位符 2"/>
          <p:cNvSpPr>
            <a:spLocks noGrp="1"/>
          </p:cNvSpPr>
          <p:nvPr>
            <p:ph type="sldNum" sz="quarter" idx="12"/>
            <p:custDataLst>
              <p:tags r:id="rId20"/>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2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p:cNvSpPr txBox="1"/>
          <p:nvPr>
            <p:custDataLst>
              <p:tags r:id="rId1"/>
            </p:custDataLst>
          </p:nvPr>
        </p:nvSpPr>
        <p:spPr>
          <a:xfrm>
            <a:off x="1192210" y="3532875"/>
            <a:ext cx="2132411" cy="623248"/>
          </a:xfrm>
          <a:prstGeom prst="rect">
            <a:avLst/>
          </a:prstGeom>
          <a:noFill/>
        </p:spPr>
        <p:txBody>
          <a:bodyPr wrap="square" rtlCol="0">
            <a:normAutofit fontScale="90000"/>
          </a:bodyPr>
          <a:p>
            <a:r>
              <a:rPr lang="en-US" altLang="zh-CN" sz="3600" b="1" dirty="0">
                <a:solidFill>
                  <a:schemeClr val="dk1">
                    <a:lumMod val="85000"/>
                    <a:lumOff val="15000"/>
                  </a:schemeClr>
                </a:solidFill>
                <a:latin typeface="Arial" panose="020B0604020202020204" pitchFamily="34" charset="0"/>
                <a:ea typeface="微软雅黑" panose="020B0503020204020204" pitchFamily="34" charset="-122"/>
                <a:cs typeface="微软雅黑" panose="020B0503020204020204" pitchFamily="34" charset="-122"/>
              </a:rPr>
              <a:t>PART  01</a:t>
            </a:r>
            <a:endParaRPr lang="en-US" altLang="zh-CN" sz="3600" b="1" dirty="0">
              <a:solidFill>
                <a:schemeClr val="dk1">
                  <a:lumMod val="85000"/>
                  <a:lumOff val="15000"/>
                </a:schemeClr>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5" name="标题 4"/>
          <p:cNvSpPr>
            <a:spLocks noGrp="1"/>
          </p:cNvSpPr>
          <p:nvPr>
            <p:ph type="title"/>
            <p:custDataLst>
              <p:tags r:id="rId2"/>
            </p:custDataLst>
          </p:nvPr>
        </p:nvSpPr>
        <p:spPr>
          <a:xfrm>
            <a:off x="4358003" y="3472602"/>
            <a:ext cx="3300521" cy="557798"/>
          </a:xfrm>
        </p:spPr>
        <p:txBody>
          <a:bodyPr>
            <a:normAutofit fontScale="90000"/>
          </a:bodyPr>
          <a:p>
            <a:pPr marL="0" indent="0" algn="l">
              <a:lnSpc>
                <a:spcPct val="100000"/>
              </a:lnSpc>
              <a:spcBef>
                <a:spcPts val="0"/>
              </a:spcBef>
              <a:spcAft>
                <a:spcPts val="0"/>
              </a:spcAft>
              <a:buSzPct val="100000"/>
              <a:buNone/>
            </a:pPr>
            <a:r>
              <a:rPr lang="zh-CN" altLang="en-US" sz="2700" dirty="0">
                <a:solidFill>
                  <a:schemeClr val="accent1">
                    <a:lumMod val="75000"/>
                  </a:schemeClr>
                </a:solidFill>
              </a:rPr>
              <a:t>为什么全球数据量</a:t>
            </a:r>
            <a:endParaRPr lang="zh-CN" altLang="en-US" sz="2700" dirty="0">
              <a:solidFill>
                <a:schemeClr val="accent1">
                  <a:lumMod val="75000"/>
                </a:schemeClr>
              </a:solidFill>
            </a:endParaRPr>
          </a:p>
          <a:p>
            <a:pPr marL="0" indent="0" algn="l">
              <a:lnSpc>
                <a:spcPct val="100000"/>
              </a:lnSpc>
              <a:spcBef>
                <a:spcPts val="0"/>
              </a:spcBef>
              <a:spcAft>
                <a:spcPts val="0"/>
              </a:spcAft>
              <a:buSzPct val="100000"/>
              <a:buNone/>
            </a:pPr>
            <a:r>
              <a:rPr lang="zh-CN" altLang="en-US" sz="2700" dirty="0">
                <a:solidFill>
                  <a:schemeClr val="accent1">
                    <a:lumMod val="75000"/>
                  </a:schemeClr>
                </a:solidFill>
              </a:rPr>
              <a:t>增长如此之快？</a:t>
            </a:r>
            <a:endParaRPr lang="zh-CN" altLang="en-US" sz="2700" dirty="0">
              <a:solidFill>
                <a:schemeClr val="accent1">
                  <a:lumMod val="75000"/>
                </a:schemeClr>
              </a:solidFill>
            </a:endParaRPr>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 name="组合 3"/>
          <p:cNvGrpSpPr/>
          <p:nvPr userDrawn="1">
            <p:custDataLst>
              <p:tags r:id="rId1"/>
            </p:custDataLst>
          </p:nvPr>
        </p:nvGrpSpPr>
        <p:grpSpPr>
          <a:xfrm>
            <a:off x="8274123" y="5734295"/>
            <a:ext cx="638352" cy="908209"/>
            <a:chOff x="1289955" y="1628061"/>
            <a:chExt cx="3941631" cy="5174701"/>
          </a:xfrm>
        </p:grpSpPr>
        <p:sp>
          <p:nvSpPr>
            <p:cNvPr id="5"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6" name="组 13"/>
            <p:cNvGrpSpPr/>
            <p:nvPr/>
          </p:nvGrpSpPr>
          <p:grpSpPr>
            <a:xfrm>
              <a:off x="1289955" y="1628061"/>
              <a:ext cx="2187025" cy="2569107"/>
              <a:chOff x="5943842" y="1013911"/>
              <a:chExt cx="2187025" cy="2569107"/>
            </a:xfrm>
          </p:grpSpPr>
          <p:sp>
            <p:nvSpPr>
              <p:cNvPr id="7"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3"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5"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16"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8" name="圆角矩形 7"/>
          <p:cNvSpPr/>
          <p:nvPr>
            <p:custDataLst>
              <p:tags r:id="rId11"/>
            </p:custDataLst>
          </p:nvPr>
        </p:nvSpPr>
        <p:spPr>
          <a:xfrm>
            <a:off x="278605" y="1754564"/>
            <a:ext cx="8586788" cy="392415"/>
          </a:xfrm>
          <a:prstGeom prst="roundRect">
            <a:avLst/>
          </a:prstGeom>
          <a:solidFill>
            <a:schemeClr val="accent3">
              <a:lumMod val="60000"/>
              <a:lumOff val="40000"/>
            </a:schemeClr>
          </a:solidFill>
          <a:ln w="19050">
            <a:solidFill>
              <a:srgbClr val="E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9" name="矩形 8"/>
          <p:cNvSpPr/>
          <p:nvPr>
            <p:custDataLst>
              <p:tags r:id="rId12"/>
            </p:custDataLst>
          </p:nvPr>
        </p:nvSpPr>
        <p:spPr>
          <a:xfrm>
            <a:off x="489757" y="1754563"/>
            <a:ext cx="3430905" cy="414020"/>
          </a:xfrm>
          <a:prstGeom prst="rect">
            <a:avLst/>
          </a:prstGeom>
        </p:spPr>
        <p:txBody>
          <a:bodyPr wrap="none">
            <a:spAutoFit/>
          </a:bodyPr>
          <a:lstStyle/>
          <a:p>
            <a:r>
              <a:rPr lang="zh-CN" altLang="en-US" sz="2100" kern="500" spc="225" dirty="0">
                <a:solidFill>
                  <a:schemeClr val="dk1">
                    <a:lumMod val="85000"/>
                    <a:lumOff val="15000"/>
                  </a:schemeClr>
                </a:solidFill>
                <a:latin typeface="微软雅黑" panose="020B0503020204020204" pitchFamily="34" charset="-122"/>
                <a:ea typeface="微软雅黑" panose="020B0503020204020204" pitchFamily="34" charset="-122"/>
              </a:rPr>
              <a:t>一：</a:t>
            </a:r>
            <a:r>
              <a:rPr lang="zh-CN" altLang="zh-CN" sz="2100" kern="500" spc="225" dirty="0">
                <a:solidFill>
                  <a:schemeClr val="dk1">
                    <a:lumMod val="85000"/>
                    <a:lumOff val="15000"/>
                  </a:schemeClr>
                </a:solidFill>
                <a:latin typeface="微软雅黑" panose="020B0503020204020204" pitchFamily="34" charset="-122"/>
                <a:ea typeface="微软雅黑" panose="020B0503020204020204" pitchFamily="34" charset="-122"/>
              </a:rPr>
              <a:t>数据产生方式的改变</a:t>
            </a:r>
            <a:endParaRPr lang="zh-CN" altLang="zh-CN" sz="2100" kern="500" spc="225" dirty="0">
              <a:solidFill>
                <a:schemeClr val="dk1">
                  <a:lumMod val="85000"/>
                  <a:lumOff val="15000"/>
                </a:schemeClr>
              </a:solidFill>
              <a:latin typeface="微软雅黑" panose="020B0503020204020204" pitchFamily="34" charset="-122"/>
              <a:ea typeface="微软雅黑" panose="020B0503020204020204" pitchFamily="34" charset="-122"/>
            </a:endParaRPr>
          </a:p>
        </p:txBody>
      </p:sp>
      <p:sp>
        <p:nvSpPr>
          <p:cNvPr id="17" name="圆角矩形 16"/>
          <p:cNvSpPr/>
          <p:nvPr>
            <p:custDataLst>
              <p:tags r:id="rId13"/>
            </p:custDataLst>
          </p:nvPr>
        </p:nvSpPr>
        <p:spPr>
          <a:xfrm>
            <a:off x="278607" y="3912868"/>
            <a:ext cx="8586787" cy="392415"/>
          </a:xfrm>
          <a:prstGeom prst="roundRect">
            <a:avLst/>
          </a:prstGeom>
          <a:solidFill>
            <a:schemeClr val="accent2"/>
          </a:solidFill>
          <a:ln w="19050">
            <a:solidFill>
              <a:srgbClr val="E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8" name="矩形 17"/>
          <p:cNvSpPr/>
          <p:nvPr>
            <p:custDataLst>
              <p:tags r:id="rId14"/>
            </p:custDataLst>
          </p:nvPr>
        </p:nvSpPr>
        <p:spPr>
          <a:xfrm>
            <a:off x="489758" y="3912867"/>
            <a:ext cx="4316730" cy="414020"/>
          </a:xfrm>
          <a:prstGeom prst="rect">
            <a:avLst/>
          </a:prstGeom>
        </p:spPr>
        <p:txBody>
          <a:bodyPr wrap="none">
            <a:spAutoFit/>
          </a:bodyPr>
          <a:lstStyle/>
          <a:p>
            <a:r>
              <a:rPr lang="zh-CN" altLang="en-US" sz="2100" kern="500" spc="225" dirty="0">
                <a:solidFill>
                  <a:schemeClr val="lt1"/>
                </a:solidFill>
                <a:latin typeface="微软雅黑" panose="020B0503020204020204" pitchFamily="34" charset="-122"/>
                <a:ea typeface="微软雅黑" panose="020B0503020204020204" pitchFamily="34" charset="-122"/>
              </a:rPr>
              <a:t>二：人类的活动越来越依赖数据</a:t>
            </a:r>
            <a:endParaRPr lang="zh-CN" altLang="en-US" sz="2100" kern="500" spc="225" dirty="0">
              <a:solidFill>
                <a:schemeClr val="lt1"/>
              </a:solidFill>
              <a:latin typeface="微软雅黑" panose="020B0503020204020204" pitchFamily="34" charset="-122"/>
              <a:ea typeface="微软雅黑" panose="020B0503020204020204" pitchFamily="34" charset="-122"/>
            </a:endParaRPr>
          </a:p>
        </p:txBody>
      </p:sp>
      <p:sp>
        <p:nvSpPr>
          <p:cNvPr id="10" name="矩形 9"/>
          <p:cNvSpPr/>
          <p:nvPr>
            <p:custDataLst>
              <p:tags r:id="rId15"/>
            </p:custDataLst>
          </p:nvPr>
        </p:nvSpPr>
        <p:spPr>
          <a:xfrm>
            <a:off x="442707" y="4390449"/>
            <a:ext cx="4544060" cy="368300"/>
          </a:xfrm>
          <a:prstGeom prst="rect">
            <a:avLst/>
          </a:prstGeom>
        </p:spPr>
        <p:txBody>
          <a:bodyPr wrap="none">
            <a:spAutoFit/>
          </a:bodyPr>
          <a:lstStyle/>
          <a:p>
            <a:r>
              <a:rPr lang="en-US" altLang="zh-CN" kern="500" spc="225"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zh-CN" kern="500" spc="225"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人类的日常生活已经与数据密不可分</a:t>
            </a:r>
            <a:endParaRPr lang="zh-CN" altLang="zh-CN" kern="500" spc="225"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1" name="矩形 20"/>
          <p:cNvSpPr/>
          <p:nvPr>
            <p:custDataLst>
              <p:tags r:id="rId16"/>
            </p:custDataLst>
          </p:nvPr>
        </p:nvSpPr>
        <p:spPr>
          <a:xfrm>
            <a:off x="442707" y="4785934"/>
            <a:ext cx="4286885" cy="368300"/>
          </a:xfrm>
          <a:prstGeom prst="rect">
            <a:avLst/>
          </a:prstGeom>
        </p:spPr>
        <p:txBody>
          <a:bodyPr wrap="none">
            <a:spAutoFit/>
          </a:bodyPr>
          <a:lstStyle/>
          <a:p>
            <a:r>
              <a:rPr lang="en-US" altLang="zh-CN" kern="500" spc="225"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kern="500" spc="225"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科学研究进入了“数据科学”时代</a:t>
            </a:r>
            <a:endParaRPr lang="zh-CN" altLang="en-US" kern="500" spc="225"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2" name="矩形 21"/>
          <p:cNvSpPr/>
          <p:nvPr>
            <p:custDataLst>
              <p:tags r:id="rId17"/>
            </p:custDataLst>
          </p:nvPr>
        </p:nvSpPr>
        <p:spPr>
          <a:xfrm>
            <a:off x="442707" y="5167385"/>
            <a:ext cx="5572760" cy="368300"/>
          </a:xfrm>
          <a:prstGeom prst="rect">
            <a:avLst/>
          </a:prstGeom>
        </p:spPr>
        <p:txBody>
          <a:bodyPr wrap="none">
            <a:spAutoFit/>
          </a:bodyPr>
          <a:lstStyle/>
          <a:p>
            <a:r>
              <a:rPr lang="en-US" altLang="zh-CN" kern="500" spc="225"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3.</a:t>
            </a:r>
            <a:r>
              <a:rPr lang="zh-CN" altLang="en-US" kern="500" spc="225"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各行各业也越来越依赖大数据手段来开展工作</a:t>
            </a:r>
            <a:endParaRPr lang="zh-CN" altLang="en-US" kern="500" spc="225" dirty="0">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1" name="图片 10"/>
          <p:cNvPicPr>
            <a:picLocks noChangeAspect="1"/>
          </p:cNvPicPr>
          <p:nvPr/>
        </p:nvPicPr>
        <p:blipFill rotWithShape="1">
          <a:blip r:embed="rId18">
            <a:extLst>
              <a:ext uri="{28A0092B-C50C-407E-A947-70E740481C1C}">
                <a14:useLocalDpi xmlns:a14="http://schemas.microsoft.com/office/drawing/2010/main" val="0"/>
              </a:ext>
            </a:extLst>
          </a:blip>
          <a:srcRect r="5355"/>
          <a:stretch>
            <a:fillRect/>
          </a:stretch>
        </p:blipFill>
        <p:spPr>
          <a:xfrm>
            <a:off x="359878" y="2301647"/>
            <a:ext cx="2466230" cy="1423066"/>
          </a:xfrm>
          <a:prstGeom prst="rect">
            <a:avLst/>
          </a:prstGeom>
          <a:effectLst>
            <a:outerShdw blurRad="50800" dist="38100" dir="5400000" algn="t" rotWithShape="0">
              <a:prstClr val="black">
                <a:alpha val="40000"/>
              </a:prstClr>
            </a:outerShdw>
          </a:effectLst>
        </p:spPr>
      </p:pic>
      <p:pic>
        <p:nvPicPr>
          <p:cNvPr id="12" name="图片 11"/>
          <p:cNvPicPr>
            <a:picLocks noChangeAspect="1"/>
          </p:cNvPicPr>
          <p:nvPr/>
        </p:nvPicPr>
        <p:blipFill>
          <a:blip r:embed="rId19"/>
          <a:stretch>
            <a:fillRect/>
          </a:stretch>
        </p:blipFill>
        <p:spPr>
          <a:xfrm>
            <a:off x="3271032" y="2299675"/>
            <a:ext cx="2382691" cy="1437491"/>
          </a:xfrm>
          <a:prstGeom prst="rect">
            <a:avLst/>
          </a:prstGeom>
          <a:effectLst>
            <a:outerShdw blurRad="50800" dist="38100" dir="5400000" algn="t" rotWithShape="0">
              <a:prstClr val="black">
                <a:alpha val="40000"/>
              </a:prstClr>
            </a:outerShdw>
          </a:effectLst>
        </p:spPr>
      </p:pic>
      <p:pic>
        <p:nvPicPr>
          <p:cNvPr id="14" name="图片 13"/>
          <p:cNvPicPr>
            <a:picLocks noChangeAspect="1"/>
          </p:cNvPicPr>
          <p:nvPr/>
        </p:nvPicPr>
        <p:blipFill>
          <a:blip r:embed="rId20"/>
          <a:stretch>
            <a:fillRect/>
          </a:stretch>
        </p:blipFill>
        <p:spPr>
          <a:xfrm>
            <a:off x="6231369" y="2295929"/>
            <a:ext cx="2576249" cy="1434501"/>
          </a:xfrm>
          <a:prstGeom prst="rect">
            <a:avLst/>
          </a:prstGeom>
          <a:effectLst>
            <a:outerShdw blurRad="50800" dist="38100" dir="5400000" algn="t" rotWithShape="0">
              <a:prstClr val="black">
                <a:alpha val="40000"/>
              </a:prstClr>
            </a:outerShdw>
          </a:effectLst>
        </p:spPr>
      </p:pic>
      <p:sp>
        <p:nvSpPr>
          <p:cNvPr id="20" name="任意多边形 19"/>
          <p:cNvSpPr/>
          <p:nvPr>
            <p:custDataLst>
              <p:tags r:id="rId21"/>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3" name="任意多边形 22"/>
          <p:cNvSpPr/>
          <p:nvPr>
            <p:custDataLst>
              <p:tags r:id="rId22"/>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4" name="任意多边形 23"/>
          <p:cNvSpPr/>
          <p:nvPr>
            <p:custDataLst>
              <p:tags r:id="rId23"/>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452232" y="173917"/>
            <a:ext cx="215011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1.1</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大数据时代</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9" name="文本框 28"/>
          <p:cNvSpPr txBox="1"/>
          <p:nvPr>
            <p:custDataLst>
              <p:tags r:id="rId24"/>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灯片编号占位符 1"/>
          <p:cNvSpPr>
            <a:spLocks noGrp="1"/>
          </p:cNvSpPr>
          <p:nvPr>
            <p:ph type="sldNum" sz="quarter" idx="12"/>
            <p:custDataLst>
              <p:tags r:id="rId25"/>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26"/>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p:cNvSpPr txBox="1"/>
          <p:nvPr>
            <p:custDataLst>
              <p:tags r:id="rId1"/>
            </p:custDataLst>
          </p:nvPr>
        </p:nvSpPr>
        <p:spPr>
          <a:xfrm>
            <a:off x="1192210" y="3532875"/>
            <a:ext cx="2132411" cy="623248"/>
          </a:xfrm>
          <a:prstGeom prst="rect">
            <a:avLst/>
          </a:prstGeom>
          <a:noFill/>
        </p:spPr>
        <p:txBody>
          <a:bodyPr wrap="square" rtlCol="0">
            <a:normAutofit/>
          </a:bodyPr>
          <a:p>
            <a:r>
              <a:rPr lang="en-US" altLang="zh-CN" sz="2700" b="1" dirty="0">
                <a:solidFill>
                  <a:schemeClr val="dk1">
                    <a:lumMod val="85000"/>
                    <a:lumOff val="15000"/>
                  </a:schemeClr>
                </a:solidFill>
                <a:latin typeface="Arial" panose="020B0604020202020204" pitchFamily="34" charset="0"/>
                <a:ea typeface="微软雅黑" panose="020B0503020204020204" pitchFamily="34" charset="-122"/>
                <a:cs typeface="微软雅黑" panose="020B0503020204020204" pitchFamily="34" charset="-122"/>
              </a:rPr>
              <a:t>PART  02</a:t>
            </a:r>
            <a:endParaRPr lang="en-US" altLang="zh-CN" sz="2700" b="1" dirty="0">
              <a:solidFill>
                <a:schemeClr val="dk1">
                  <a:lumMod val="85000"/>
                  <a:lumOff val="15000"/>
                </a:schemeClr>
              </a:solidFill>
              <a:latin typeface="Arial" panose="020B0604020202020204" pitchFamily="34" charset="0"/>
              <a:ea typeface="微软雅黑" panose="020B0503020204020204" pitchFamily="34" charset="-122"/>
              <a:cs typeface="微软雅黑" panose="020B0503020204020204" pitchFamily="34" charset="-122"/>
            </a:endParaRPr>
          </a:p>
        </p:txBody>
      </p:sp>
      <p:sp>
        <p:nvSpPr>
          <p:cNvPr id="2" name="标题 1"/>
          <p:cNvSpPr>
            <a:spLocks noGrp="1"/>
          </p:cNvSpPr>
          <p:nvPr>
            <p:ph type="title"/>
            <p:custDataLst>
              <p:tags r:id="rId2"/>
            </p:custDataLst>
          </p:nvPr>
        </p:nvSpPr>
        <p:spPr>
          <a:xfrm>
            <a:off x="4358003" y="3472602"/>
            <a:ext cx="3300521" cy="557798"/>
          </a:xfrm>
        </p:spPr>
        <p:txBody>
          <a:bodyPr>
            <a:normAutofit/>
          </a:bodyPr>
          <a:p>
            <a:pPr marL="0" indent="0" algn="l">
              <a:lnSpc>
                <a:spcPct val="100000"/>
              </a:lnSpc>
              <a:spcBef>
                <a:spcPts val="0"/>
              </a:spcBef>
              <a:spcAft>
                <a:spcPts val="0"/>
              </a:spcAft>
              <a:buSzPct val="100000"/>
              <a:buNone/>
            </a:pPr>
            <a:r>
              <a:rPr lang="zh-CN" altLang="en-US" sz="2000" dirty="0">
                <a:solidFill>
                  <a:schemeClr val="accent1">
                    <a:lumMod val="75000"/>
                  </a:schemeClr>
                </a:solidFill>
              </a:rPr>
              <a:t>何谓大数据？</a:t>
            </a:r>
            <a:endParaRPr lang="zh-CN" altLang="en-US" sz="2000" dirty="0">
              <a:solidFill>
                <a:schemeClr val="accent1">
                  <a:lumMod val="75000"/>
                </a:schemeClr>
              </a:solidFill>
            </a:endParaRPr>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组合 20"/>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pic>
        <p:nvPicPr>
          <p:cNvPr id="4" name="图片 3"/>
          <p:cNvPicPr>
            <a:picLocks noChangeAspect="1"/>
          </p:cNvPicPr>
          <p:nvPr/>
        </p:nvPicPr>
        <p:blipFill rotWithShape="1">
          <a:blip r:embed="rId11">
            <a:extLst>
              <a:ext uri="{28A0092B-C50C-407E-A947-70E740481C1C}">
                <a14:useLocalDpi xmlns:a14="http://schemas.microsoft.com/office/drawing/2010/main" val="0"/>
              </a:ext>
            </a:extLst>
          </a:blip>
          <a:srcRect l="11563" r="11642"/>
          <a:stretch>
            <a:fillRect/>
          </a:stretch>
        </p:blipFill>
        <p:spPr>
          <a:xfrm>
            <a:off x="-19051" y="-12906"/>
            <a:ext cx="9172575" cy="6870906"/>
          </a:xfrm>
          <a:prstGeom prst="rect">
            <a:avLst/>
          </a:prstGeom>
        </p:spPr>
      </p:pic>
      <p:sp>
        <p:nvSpPr>
          <p:cNvPr id="6" name="矩形 5"/>
          <p:cNvSpPr/>
          <p:nvPr>
            <p:custDataLst>
              <p:tags r:id="rId12"/>
            </p:custDataLst>
          </p:nvPr>
        </p:nvSpPr>
        <p:spPr>
          <a:xfrm>
            <a:off x="1523365" y="3143250"/>
            <a:ext cx="7620635" cy="1724025"/>
          </a:xfrm>
          <a:prstGeom prst="rect">
            <a:avLst/>
          </a:prstGeom>
          <a:solidFill>
            <a:schemeClr val="dk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7" name="矩形 6"/>
          <p:cNvSpPr/>
          <p:nvPr>
            <p:custDataLst>
              <p:tags r:id="rId13"/>
            </p:custDataLst>
          </p:nvPr>
        </p:nvSpPr>
        <p:spPr>
          <a:xfrm>
            <a:off x="2609215" y="3243580"/>
            <a:ext cx="6534785" cy="1545590"/>
          </a:xfrm>
          <a:prstGeom prst="rect">
            <a:avLst/>
          </a:prstGeom>
        </p:spPr>
        <p:txBody>
          <a:bodyPr wrap="square">
            <a:spAutoFit/>
          </a:bodyPr>
          <a:lstStyle/>
          <a:p>
            <a:pPr>
              <a:lnSpc>
                <a:spcPct val="150000"/>
              </a:lnSpc>
            </a:pPr>
            <a:r>
              <a:rPr lang="zh-CN" altLang="en-US" sz="2100" spc="225" dirty="0">
                <a:solidFill>
                  <a:schemeClr val="lt1"/>
                </a:solidFill>
                <a:latin typeface="微软雅黑" panose="020B0503020204020204" pitchFamily="34" charset="-122"/>
                <a:ea typeface="微软雅黑" panose="020B0503020204020204" pitchFamily="34" charset="-122"/>
              </a:rPr>
              <a:t>海量数据或巨量数据，其规模巨大到无法通过目前主流的计算机系统在合理时间内获取、存储、管理、处理并提炼以帮助使用者决策。</a:t>
            </a:r>
            <a:endParaRPr lang="zh-CN" altLang="en-US" sz="2100" spc="225" dirty="0">
              <a:solidFill>
                <a:schemeClr val="lt1"/>
              </a:solidFill>
              <a:latin typeface="微软雅黑" panose="020B0503020204020204" pitchFamily="34" charset="-122"/>
              <a:ea typeface="微软雅黑" panose="020B0503020204020204" pitchFamily="34" charset="-122"/>
            </a:endParaRPr>
          </a:p>
        </p:txBody>
      </p:sp>
      <p:sp>
        <p:nvSpPr>
          <p:cNvPr id="8" name="矩形 7"/>
          <p:cNvSpPr/>
          <p:nvPr>
            <p:custDataLst>
              <p:tags r:id="rId14"/>
            </p:custDataLst>
          </p:nvPr>
        </p:nvSpPr>
        <p:spPr>
          <a:xfrm>
            <a:off x="1523365" y="3143250"/>
            <a:ext cx="866775" cy="1724025"/>
          </a:xfrm>
          <a:prstGeom prst="rect">
            <a:avLst/>
          </a:prstGeom>
          <a:solidFill>
            <a:schemeClr val="accent2">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9" name="矩形 8"/>
          <p:cNvSpPr/>
          <p:nvPr>
            <p:custDataLst>
              <p:tags r:id="rId15"/>
            </p:custDataLst>
          </p:nvPr>
        </p:nvSpPr>
        <p:spPr>
          <a:xfrm>
            <a:off x="1714500" y="3550285"/>
            <a:ext cx="525780" cy="922020"/>
          </a:xfrm>
          <a:prstGeom prst="rect">
            <a:avLst/>
          </a:prstGeom>
        </p:spPr>
        <p:txBody>
          <a:bodyPr wrap="none">
            <a:spAutoFit/>
          </a:bodyPr>
          <a:lstStyle/>
          <a:p>
            <a:r>
              <a:rPr lang="zh-CN" altLang="en-US" sz="2700" b="1" kern="500" dirty="0">
                <a:solidFill>
                  <a:schemeClr val="lt1"/>
                </a:solidFill>
                <a:latin typeface="微软雅黑" panose="020B0503020204020204" pitchFamily="34" charset="-122"/>
                <a:ea typeface="微软雅黑" panose="020B0503020204020204" pitchFamily="34" charset="-122"/>
              </a:rPr>
              <a:t>定</a:t>
            </a:r>
            <a:endParaRPr lang="en-US" altLang="zh-CN" sz="2700" b="1" kern="500" dirty="0">
              <a:solidFill>
                <a:schemeClr val="lt1"/>
              </a:solidFill>
              <a:latin typeface="微软雅黑" panose="020B0503020204020204" pitchFamily="34" charset="-122"/>
              <a:ea typeface="微软雅黑" panose="020B0503020204020204" pitchFamily="34" charset="-122"/>
            </a:endParaRPr>
          </a:p>
          <a:p>
            <a:r>
              <a:rPr lang="zh-CN" altLang="en-US" sz="2700" b="1" kern="500" dirty="0">
                <a:solidFill>
                  <a:schemeClr val="lt1"/>
                </a:solidFill>
                <a:latin typeface="微软雅黑" panose="020B0503020204020204" pitchFamily="34" charset="-122"/>
                <a:ea typeface="微软雅黑" panose="020B0503020204020204" pitchFamily="34" charset="-122"/>
              </a:rPr>
              <a:t>义</a:t>
            </a:r>
            <a:endParaRPr lang="zh-CN" altLang="en-US" sz="2700" b="1" kern="500" dirty="0">
              <a:solidFill>
                <a:schemeClr val="lt1"/>
              </a:solidFill>
              <a:latin typeface="微软雅黑" panose="020B0503020204020204" pitchFamily="34" charset="-122"/>
              <a:ea typeface="微软雅黑" panose="020B0503020204020204" pitchFamily="34" charset="-122"/>
            </a:endParaRPr>
          </a:p>
        </p:txBody>
      </p:sp>
      <p:sp>
        <p:nvSpPr>
          <p:cNvPr id="2" name="灯片编号占位符 1"/>
          <p:cNvSpPr>
            <a:spLocks noGrp="1"/>
          </p:cNvSpPr>
          <p:nvPr>
            <p:ph type="sldNum" sz="quarter" idx="12"/>
            <p:custDataLst>
              <p:tags r:id="rId16"/>
            </p:custDataLst>
          </p:nvPr>
        </p:nvSpPr>
        <p:spPr/>
        <p:txBody>
          <a:bodyPr vert="horz" lIns="91440" tIns="45720" rIns="91440" bIns="45720"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lt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lt1">
                  <a:tint val="75000"/>
                </a:schemeClr>
              </a:solidFill>
              <a:latin typeface="微软雅黑" panose="020B0503020204020204" pitchFamily="34" charset="-122"/>
              <a:ea typeface="微软雅黑" panose="020B0503020204020204" pitchFamily="34" charset="-122"/>
              <a:sym typeface="+mn-ea"/>
            </a:endParaRPr>
          </a:p>
        </p:txBody>
      </p:sp>
    </p:spTree>
    <p:custDataLst>
      <p:tags r:id="rId17"/>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1"/>
            </p:custDataLst>
          </p:nvPr>
        </p:nvGrpSpPr>
        <p:grpSpPr>
          <a:xfrm>
            <a:off x="8274123" y="5734295"/>
            <a:ext cx="638352" cy="908209"/>
            <a:chOff x="1289955" y="1628061"/>
            <a:chExt cx="3941631" cy="5174701"/>
          </a:xfrm>
        </p:grpSpPr>
        <p:sp>
          <p:nvSpPr>
            <p:cNvPr id="22" name="Shape 209"/>
            <p:cNvSpPr/>
            <p:nvPr>
              <p:custDataLst>
                <p:tags r:id="rId2"/>
              </p:custDataLst>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nvGrpSpPr>
            <p:cNvPr id="23" name="组 13"/>
            <p:cNvGrpSpPr/>
            <p:nvPr/>
          </p:nvGrpSpPr>
          <p:grpSpPr>
            <a:xfrm>
              <a:off x="1289955" y="1628061"/>
              <a:ext cx="2187025" cy="2569107"/>
              <a:chOff x="5943842" y="1013911"/>
              <a:chExt cx="2187025" cy="2569107"/>
            </a:xfrm>
          </p:grpSpPr>
          <p:sp>
            <p:nvSpPr>
              <p:cNvPr id="24" name="Shape 202"/>
              <p:cNvSpPr/>
              <p:nvPr>
                <p:custDataLst>
                  <p:tags r:id="rId3"/>
                </p:custDataLst>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5" name="Shape 203"/>
              <p:cNvSpPr/>
              <p:nvPr>
                <p:custDataLst>
                  <p:tags r:id="rId4"/>
                </p:custDataLst>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6" name="Shape 204"/>
              <p:cNvSpPr/>
              <p:nvPr>
                <p:custDataLst>
                  <p:tags r:id="rId5"/>
                </p:custDataLst>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7" name="Shape 205"/>
              <p:cNvSpPr/>
              <p:nvPr>
                <p:custDataLst>
                  <p:tags r:id="rId6"/>
                </p:custDataLst>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lt1"/>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28" name="Shape 206"/>
              <p:cNvSpPr/>
              <p:nvPr>
                <p:custDataLst>
                  <p:tags r:id="rId7"/>
                </p:custDataLst>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9" name="Shape 207"/>
              <p:cNvSpPr/>
              <p:nvPr>
                <p:custDataLst>
                  <p:tags r:id="rId8"/>
                </p:custDataLst>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0" name="Shape 208"/>
              <p:cNvSpPr/>
              <p:nvPr>
                <p:custDataLst>
                  <p:tags r:id="rId9"/>
                </p:custDataLst>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sp>
            <p:nvSpPr>
              <p:cNvPr id="31" name="Shape 210"/>
              <p:cNvSpPr/>
              <p:nvPr>
                <p:custDataLst>
                  <p:tags r:id="rId10"/>
                </p:custDataLst>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dk1">
                    <a:lumMod val="65000"/>
                    <a:lumOff val="35000"/>
                  </a:schemeClr>
                </a:solidFill>
                <a:prstDash val="solid"/>
                <a:miter lim="400000"/>
              </a:ln>
              <a:effectLst/>
            </p:spPr>
            <p:txBody>
              <a:bodyPr wrap="square" lIns="28575" tIns="28575" rIns="28575" bIns="28575" numCol="1" anchor="ctr">
                <a:noAutofit/>
              </a:bodyPr>
              <a:p>
                <a:pPr defTabSz="457200">
                  <a:defRPr sz="3000">
                    <a:solidFill>
                      <a:srgbClr val="FFFFFF"/>
                    </a:solidFill>
                    <a:effectLst>
                      <a:outerShdw blurRad="38100" dist="12700" dir="5400000" rotWithShape="0">
                        <a:srgbClr val="000000">
                          <a:alpha val="50000"/>
                        </a:srgbClr>
                      </a:outerShdw>
                    </a:effectLst>
                  </a:defRPr>
                </a:pPr>
                <a:endParaRPr sz="1015">
                  <a:solidFill>
                    <a:srgbClr val="FFFFFF"/>
                  </a:solidFill>
                  <a:latin typeface="微软雅黑" panose="020B0503020204020204" pitchFamily="34" charset="-122"/>
                  <a:ea typeface="微软雅黑" panose="020B0503020204020204" pitchFamily="34" charset="-122"/>
                </a:endParaRPr>
              </a:p>
            </p:txBody>
          </p:sp>
        </p:grpSp>
      </p:grpSp>
      <p:sp>
        <p:nvSpPr>
          <p:cNvPr id="50" name="任意多边形 49"/>
          <p:cNvSpPr/>
          <p:nvPr>
            <p:custDataLst>
              <p:tags r:id="rId11"/>
            </p:custDataLst>
          </p:nvPr>
        </p:nvSpPr>
        <p:spPr>
          <a:xfrm>
            <a:off x="5305392" y="3787332"/>
            <a:ext cx="333410" cy="73098"/>
          </a:xfrm>
          <a:custGeom>
            <a:avLst/>
            <a:gdLst>
              <a:gd name="connsiteX0" fmla="*/ 0 w 362857"/>
              <a:gd name="connsiteY0" fmla="*/ 79555 h 79555"/>
              <a:gd name="connsiteX1" fmla="*/ 217714 w 362857"/>
              <a:gd name="connsiteY1" fmla="*/ 6983 h 79555"/>
              <a:gd name="connsiteX2" fmla="*/ 362857 w 362857"/>
              <a:gd name="connsiteY2" fmla="*/ 6983 h 79555"/>
            </a:gdLst>
            <a:ahLst/>
            <a:cxnLst>
              <a:cxn ang="0">
                <a:pos x="connsiteX0" y="connsiteY0"/>
              </a:cxn>
              <a:cxn ang="0">
                <a:pos x="connsiteX1" y="connsiteY1"/>
              </a:cxn>
              <a:cxn ang="0">
                <a:pos x="connsiteX2" y="connsiteY2"/>
              </a:cxn>
            </a:cxnLst>
            <a:rect l="l" t="t" r="r" b="b"/>
            <a:pathLst>
              <a:path w="362857" h="79555">
                <a:moveTo>
                  <a:pt x="0" y="79555"/>
                </a:moveTo>
                <a:cubicBezTo>
                  <a:pt x="78619" y="49316"/>
                  <a:pt x="157238" y="19078"/>
                  <a:pt x="217714" y="6983"/>
                </a:cubicBezTo>
                <a:cubicBezTo>
                  <a:pt x="278190" y="-5112"/>
                  <a:pt x="320523" y="935"/>
                  <a:pt x="362857" y="6983"/>
                </a:cubicBezTo>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 name="椭圆 3"/>
          <p:cNvSpPr/>
          <p:nvPr>
            <p:custDataLst>
              <p:tags r:id="rId12"/>
            </p:custDataLst>
          </p:nvPr>
        </p:nvSpPr>
        <p:spPr>
          <a:xfrm>
            <a:off x="3771898" y="2829955"/>
            <a:ext cx="1600203" cy="16002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 name="椭圆 4"/>
          <p:cNvSpPr/>
          <p:nvPr>
            <p:custDataLst>
              <p:tags r:id="rId13"/>
            </p:custDataLst>
          </p:nvPr>
        </p:nvSpPr>
        <p:spPr>
          <a:xfrm>
            <a:off x="3872669" y="2930726"/>
            <a:ext cx="1398662" cy="1398662"/>
          </a:xfrm>
          <a:prstGeom prst="ellipse">
            <a:avLst/>
          </a:prstGeom>
          <a:noFill/>
          <a:ln w="38100">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6" name="文本框 5"/>
          <p:cNvSpPr txBox="1"/>
          <p:nvPr>
            <p:custDataLst>
              <p:tags r:id="rId14"/>
            </p:custDataLst>
          </p:nvPr>
        </p:nvSpPr>
        <p:spPr>
          <a:xfrm>
            <a:off x="4255997" y="3683267"/>
            <a:ext cx="723265" cy="598805"/>
          </a:xfrm>
          <a:prstGeom prst="rect">
            <a:avLst/>
          </a:prstGeom>
          <a:noFill/>
        </p:spPr>
        <p:txBody>
          <a:bodyPr wrap="none" rtlCol="0">
            <a:spAutoFit/>
          </a:bodyPr>
          <a:lstStyle/>
          <a:p>
            <a:r>
              <a:rPr lang="en-US" altLang="zh-CN" sz="3300" b="1" dirty="0">
                <a:solidFill>
                  <a:schemeClr val="lt1"/>
                </a:solidFill>
                <a:latin typeface="微软雅黑" panose="020B0503020204020204" pitchFamily="34" charset="-122"/>
                <a:ea typeface="微软雅黑" panose="020B0503020204020204" pitchFamily="34" charset="-122"/>
              </a:rPr>
              <a:t>1C</a:t>
            </a:r>
            <a:endParaRPr lang="en-US" altLang="zh-CN" sz="3300" b="1" dirty="0">
              <a:solidFill>
                <a:schemeClr val="lt1"/>
              </a:solidFill>
              <a:latin typeface="微软雅黑" panose="020B0503020204020204" pitchFamily="34" charset="-122"/>
              <a:ea typeface="微软雅黑" panose="020B0503020204020204" pitchFamily="34" charset="-122"/>
            </a:endParaRPr>
          </a:p>
        </p:txBody>
      </p:sp>
      <p:sp>
        <p:nvSpPr>
          <p:cNvPr id="8" name="矩形 7"/>
          <p:cNvSpPr/>
          <p:nvPr>
            <p:custDataLst>
              <p:tags r:id="rId15"/>
            </p:custDataLst>
          </p:nvPr>
        </p:nvSpPr>
        <p:spPr>
          <a:xfrm>
            <a:off x="4246981" y="3037146"/>
            <a:ext cx="741045" cy="598805"/>
          </a:xfrm>
          <a:prstGeom prst="rect">
            <a:avLst/>
          </a:prstGeom>
        </p:spPr>
        <p:txBody>
          <a:bodyPr wrap="none">
            <a:spAutoFit/>
          </a:bodyPr>
          <a:lstStyle/>
          <a:p>
            <a:r>
              <a:rPr lang="en-US" altLang="zh-CN" sz="3300" b="1" dirty="0">
                <a:solidFill>
                  <a:schemeClr val="lt1"/>
                </a:solidFill>
                <a:latin typeface="微软雅黑" panose="020B0503020204020204" pitchFamily="34" charset="-122"/>
                <a:ea typeface="微软雅黑" panose="020B0503020204020204" pitchFamily="34" charset="-122"/>
              </a:rPr>
              <a:t>4V</a:t>
            </a:r>
            <a:endParaRPr lang="en-US" altLang="zh-CN" sz="3300" b="1" dirty="0">
              <a:solidFill>
                <a:schemeClr val="lt1"/>
              </a:solidFill>
              <a:latin typeface="微软雅黑" panose="020B0503020204020204" pitchFamily="34" charset="-122"/>
              <a:ea typeface="微软雅黑" panose="020B0503020204020204" pitchFamily="34" charset="-122"/>
            </a:endParaRPr>
          </a:p>
        </p:txBody>
      </p:sp>
      <p:sp>
        <p:nvSpPr>
          <p:cNvPr id="10" name="加号 9"/>
          <p:cNvSpPr/>
          <p:nvPr>
            <p:custDataLst>
              <p:tags r:id="rId16"/>
            </p:custDataLst>
          </p:nvPr>
        </p:nvSpPr>
        <p:spPr>
          <a:xfrm>
            <a:off x="4458099" y="3484933"/>
            <a:ext cx="227803" cy="258587"/>
          </a:xfrm>
          <a:prstGeom prst="mathPlus">
            <a:avLst>
              <a:gd name="adj1" fmla="val 16763"/>
            </a:avLst>
          </a:prstGeom>
          <a:solidFill>
            <a:schemeClr val="l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9" name="圆角矩形 28"/>
          <p:cNvSpPr/>
          <p:nvPr>
            <p:custDataLst>
              <p:tags r:id="rId17"/>
            </p:custDataLst>
          </p:nvPr>
        </p:nvSpPr>
        <p:spPr>
          <a:xfrm>
            <a:off x="5638165" y="3675380"/>
            <a:ext cx="2230755" cy="322580"/>
          </a:xfrm>
          <a:prstGeom prst="round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3" name="矩形 32"/>
          <p:cNvSpPr/>
          <p:nvPr/>
        </p:nvSpPr>
        <p:spPr>
          <a:xfrm>
            <a:off x="5734685" y="3663315"/>
            <a:ext cx="2185035" cy="368300"/>
          </a:xfrm>
          <a:prstGeom prst="rect">
            <a:avLst/>
          </a:prstGeom>
        </p:spPr>
        <p:txBody>
          <a:bodyPr wrap="none">
            <a:spAutoFit/>
          </a:bodyPr>
          <a:lstStyle/>
          <a:p>
            <a:r>
              <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多样（</a:t>
            </a:r>
            <a:r>
              <a:rPr lang="en-US" altLang="zh-CN" b="1"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V</a:t>
            </a:r>
            <a:r>
              <a:rPr lang="en-US" altLang="zh-CN"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ariety</a:t>
            </a:r>
            <a:r>
              <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5" name="圆角矩形 34"/>
          <p:cNvSpPr/>
          <p:nvPr>
            <p:custDataLst>
              <p:tags r:id="rId18"/>
            </p:custDataLst>
          </p:nvPr>
        </p:nvSpPr>
        <p:spPr>
          <a:xfrm>
            <a:off x="278765" y="3076575"/>
            <a:ext cx="2343150" cy="346075"/>
          </a:xfrm>
          <a:prstGeom prst="round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6" name="矩形 35"/>
          <p:cNvSpPr/>
          <p:nvPr/>
        </p:nvSpPr>
        <p:spPr>
          <a:xfrm>
            <a:off x="374015" y="3076575"/>
            <a:ext cx="2321560" cy="368300"/>
          </a:xfrm>
          <a:prstGeom prst="rect">
            <a:avLst/>
          </a:prstGeom>
        </p:spPr>
        <p:txBody>
          <a:bodyPr wrap="none">
            <a:spAutoFit/>
          </a:bodyPr>
          <a:lstStyle/>
          <a:p>
            <a:r>
              <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快速（</a:t>
            </a:r>
            <a:r>
              <a:rPr lang="en-US" altLang="zh-CN" b="1"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V</a:t>
            </a:r>
            <a:r>
              <a:rPr lang="en-US" altLang="zh-CN"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elocity</a:t>
            </a:r>
            <a:r>
              <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8" name="圆角矩形 37"/>
          <p:cNvSpPr/>
          <p:nvPr>
            <p:custDataLst>
              <p:tags r:id="rId19"/>
            </p:custDataLst>
          </p:nvPr>
        </p:nvSpPr>
        <p:spPr>
          <a:xfrm>
            <a:off x="289560" y="1582420"/>
            <a:ext cx="2814955" cy="363220"/>
          </a:xfrm>
          <a:prstGeom prst="round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39" name="矩形 38"/>
          <p:cNvSpPr/>
          <p:nvPr/>
        </p:nvSpPr>
        <p:spPr>
          <a:xfrm>
            <a:off x="382905" y="1591310"/>
            <a:ext cx="2747010" cy="368300"/>
          </a:xfrm>
          <a:prstGeom prst="rect">
            <a:avLst/>
          </a:prstGeom>
        </p:spPr>
        <p:txBody>
          <a:bodyPr wrap="none">
            <a:spAutoFit/>
          </a:bodyPr>
          <a:lstStyle/>
          <a:p>
            <a:r>
              <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价值密度低（</a:t>
            </a:r>
            <a:r>
              <a:rPr lang="en-US" altLang="zh-CN" b="1"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V</a:t>
            </a:r>
            <a:r>
              <a:rPr lang="en-US" altLang="zh-CN"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alue</a:t>
            </a:r>
            <a:r>
              <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1" name="圆角矩形 40"/>
          <p:cNvSpPr/>
          <p:nvPr>
            <p:custDataLst>
              <p:tags r:id="rId20"/>
            </p:custDataLst>
          </p:nvPr>
        </p:nvSpPr>
        <p:spPr>
          <a:xfrm>
            <a:off x="278765" y="4932045"/>
            <a:ext cx="3066415" cy="346075"/>
          </a:xfrm>
          <a:prstGeom prst="round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2" name="矩形 41"/>
          <p:cNvSpPr/>
          <p:nvPr/>
        </p:nvSpPr>
        <p:spPr>
          <a:xfrm>
            <a:off x="375285" y="4932045"/>
            <a:ext cx="2987040" cy="368300"/>
          </a:xfrm>
          <a:prstGeom prst="rect">
            <a:avLst/>
          </a:prstGeom>
        </p:spPr>
        <p:txBody>
          <a:bodyPr wrap="none">
            <a:spAutoFit/>
          </a:bodyPr>
          <a:lstStyle/>
          <a:p>
            <a:r>
              <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复杂度（</a:t>
            </a:r>
            <a:r>
              <a:rPr lang="en-US" altLang="zh-CN" b="1"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C</a:t>
            </a:r>
            <a:r>
              <a:rPr lang="en-US" altLang="zh-CN"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omplexity</a:t>
            </a:r>
            <a:r>
              <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3" name="圆角矩形 12"/>
          <p:cNvSpPr/>
          <p:nvPr>
            <p:custDataLst>
              <p:tags r:id="rId21"/>
            </p:custDataLst>
          </p:nvPr>
        </p:nvSpPr>
        <p:spPr>
          <a:xfrm>
            <a:off x="5638165" y="1598930"/>
            <a:ext cx="2804160" cy="353060"/>
          </a:xfrm>
          <a:prstGeom prst="round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14" name="矩形 13"/>
          <p:cNvSpPr/>
          <p:nvPr/>
        </p:nvSpPr>
        <p:spPr>
          <a:xfrm>
            <a:off x="5734685" y="1602105"/>
            <a:ext cx="2751455" cy="368300"/>
          </a:xfrm>
          <a:prstGeom prst="rect">
            <a:avLst/>
          </a:prstGeom>
        </p:spPr>
        <p:txBody>
          <a:bodyPr wrap="none">
            <a:spAutoFit/>
          </a:bodyPr>
          <a:lstStyle/>
          <a:p>
            <a:r>
              <a:rPr lang="zh-CN" altLang="zh-CN"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数据量大（</a:t>
            </a:r>
            <a:r>
              <a:rPr lang="en-US" altLang="zh-CN" b="1"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V</a:t>
            </a:r>
            <a:r>
              <a:rPr lang="en-US" altLang="zh-CN"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olume</a:t>
            </a:r>
            <a:r>
              <a:rPr lang="zh-CN" altLang="zh-CN"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altLang="zh-CN" kern="500" spc="225"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6" name="矩形 15"/>
          <p:cNvSpPr/>
          <p:nvPr>
            <p:custDataLst>
              <p:tags r:id="rId22"/>
            </p:custDataLst>
          </p:nvPr>
        </p:nvSpPr>
        <p:spPr>
          <a:xfrm>
            <a:off x="5603875" y="1937385"/>
            <a:ext cx="3411220" cy="714375"/>
          </a:xfrm>
          <a:prstGeom prst="rect">
            <a:avLst/>
          </a:prstGeom>
        </p:spPr>
        <p:txBody>
          <a:bodyPr wrap="square">
            <a:spAutoFit/>
          </a:bodyPr>
          <a:lstStyle/>
          <a:p>
            <a:pPr>
              <a:lnSpc>
                <a:spcPct val="150000"/>
              </a:lnSpc>
            </a:pPr>
            <a:r>
              <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存储的数据量巨大，</a:t>
            </a:r>
            <a:r>
              <a:rPr lang="en-US" altLang="zh-CN" sz="1350"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PB</a:t>
            </a:r>
            <a:r>
              <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rPr>
              <a:t>级别是常态，因而对其分析的计算量也大。</a:t>
            </a:r>
            <a:endPar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3" name="矩形 42"/>
          <p:cNvSpPr/>
          <p:nvPr>
            <p:custDataLst>
              <p:tags r:id="rId23"/>
            </p:custDataLst>
          </p:nvPr>
        </p:nvSpPr>
        <p:spPr>
          <a:xfrm>
            <a:off x="5603958" y="3997850"/>
            <a:ext cx="3330493" cy="1649095"/>
          </a:xfrm>
          <a:prstGeom prst="rect">
            <a:avLst/>
          </a:prstGeom>
        </p:spPr>
        <p:txBody>
          <a:bodyPr wrap="square">
            <a:spAutoFit/>
          </a:bodyPr>
          <a:lstStyle/>
          <a:p>
            <a:pPr>
              <a:lnSpc>
                <a:spcPct val="150000"/>
              </a:lnSpc>
            </a:pPr>
            <a:r>
              <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rPr>
              <a:t>数据的来源及格式多样，数据格式除了传统的结构化数据外，还包括半结构化或非结构化数据，比如用户上传的音频和视频内容。而随着人类活动的进一步拓宽，数据的来源更加多样。</a:t>
            </a:r>
            <a:endPar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endParaRPr>
          </a:p>
        </p:txBody>
      </p:sp>
      <p:sp>
        <p:nvSpPr>
          <p:cNvPr id="44" name="矩形 43"/>
          <p:cNvSpPr/>
          <p:nvPr>
            <p:custDataLst>
              <p:tags r:id="rId24"/>
            </p:custDataLst>
          </p:nvPr>
        </p:nvSpPr>
        <p:spPr>
          <a:xfrm>
            <a:off x="243825" y="5267435"/>
            <a:ext cx="3330493" cy="402590"/>
          </a:xfrm>
          <a:prstGeom prst="rect">
            <a:avLst/>
          </a:prstGeom>
        </p:spPr>
        <p:txBody>
          <a:bodyPr wrap="square">
            <a:spAutoFit/>
          </a:bodyPr>
          <a:lstStyle/>
          <a:p>
            <a:pPr>
              <a:lnSpc>
                <a:spcPct val="150000"/>
              </a:lnSpc>
            </a:pPr>
            <a:r>
              <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rPr>
              <a:t>对数据的处理和分析的难度大。</a:t>
            </a:r>
            <a:endPar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endParaRPr>
          </a:p>
        </p:txBody>
      </p:sp>
      <p:sp>
        <p:nvSpPr>
          <p:cNvPr id="45" name="矩形 44"/>
          <p:cNvSpPr/>
          <p:nvPr>
            <p:custDataLst>
              <p:tags r:id="rId25"/>
            </p:custDataLst>
          </p:nvPr>
        </p:nvSpPr>
        <p:spPr>
          <a:xfrm>
            <a:off x="243826" y="3403627"/>
            <a:ext cx="2860979" cy="1337945"/>
          </a:xfrm>
          <a:prstGeom prst="rect">
            <a:avLst/>
          </a:prstGeom>
        </p:spPr>
        <p:txBody>
          <a:bodyPr wrap="square">
            <a:spAutoFit/>
          </a:bodyPr>
          <a:lstStyle/>
          <a:p>
            <a:pPr>
              <a:lnSpc>
                <a:spcPct val="150000"/>
              </a:lnSpc>
            </a:pPr>
            <a:r>
              <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rPr>
              <a:t>数据增长速度快，而且越新的数据价值越大，这就要求对数据的处理速度也要快，以便能够从数据中及时地提取知识，发现价值。</a:t>
            </a:r>
            <a:endPar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endParaRPr>
          </a:p>
        </p:txBody>
      </p:sp>
      <p:sp>
        <p:nvSpPr>
          <p:cNvPr id="46" name="矩形 45"/>
          <p:cNvSpPr/>
          <p:nvPr>
            <p:custDataLst>
              <p:tags r:id="rId26"/>
            </p:custDataLst>
          </p:nvPr>
        </p:nvSpPr>
        <p:spPr>
          <a:xfrm>
            <a:off x="243825" y="1927247"/>
            <a:ext cx="3330493" cy="1026160"/>
          </a:xfrm>
          <a:prstGeom prst="rect">
            <a:avLst/>
          </a:prstGeom>
        </p:spPr>
        <p:txBody>
          <a:bodyPr wrap="square">
            <a:spAutoFit/>
          </a:bodyPr>
          <a:lstStyle/>
          <a:p>
            <a:pPr>
              <a:lnSpc>
                <a:spcPct val="150000"/>
              </a:lnSpc>
            </a:pPr>
            <a:r>
              <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rPr>
              <a:t>在成本可接受的条件下，通过快速采集、发现和分析，从大量、多种类别的数据中提取价值的体系架构。</a:t>
            </a:r>
            <a:endParaRPr lang="zh-CN" altLang="en-US" sz="1350" dirty="0">
              <a:solidFill>
                <a:schemeClr val="dk1">
                  <a:lumMod val="50000"/>
                  <a:lumOff val="50000"/>
                </a:schemeClr>
              </a:solidFill>
              <a:latin typeface="微软雅黑" panose="020B0503020204020204" pitchFamily="34" charset="-122"/>
              <a:ea typeface="微软雅黑" panose="020B0503020204020204" pitchFamily="34" charset="-122"/>
            </a:endParaRPr>
          </a:p>
        </p:txBody>
      </p:sp>
      <p:sp>
        <p:nvSpPr>
          <p:cNvPr id="20" name="任意多边形 19"/>
          <p:cNvSpPr/>
          <p:nvPr>
            <p:custDataLst>
              <p:tags r:id="rId27"/>
            </p:custDataLst>
          </p:nvPr>
        </p:nvSpPr>
        <p:spPr>
          <a:xfrm>
            <a:off x="3113315" y="1736272"/>
            <a:ext cx="1182133" cy="1137557"/>
          </a:xfrm>
          <a:custGeom>
            <a:avLst/>
            <a:gdLst>
              <a:gd name="connsiteX0" fmla="*/ 0 w 2129671"/>
              <a:gd name="connsiteY0" fmla="*/ 0 h 1465942"/>
              <a:gd name="connsiteX1" fmla="*/ 1886857 w 2129671"/>
              <a:gd name="connsiteY1" fmla="*/ 304800 h 1465942"/>
              <a:gd name="connsiteX2" fmla="*/ 2046514 w 2129671"/>
              <a:gd name="connsiteY2" fmla="*/ 1465942 h 1465942"/>
              <a:gd name="connsiteX0-1" fmla="*/ 0 w 3575982"/>
              <a:gd name="connsiteY0-2" fmla="*/ 0 h 1516742"/>
              <a:gd name="connsiteX1-3" fmla="*/ 1886857 w 3575982"/>
              <a:gd name="connsiteY1-4" fmla="*/ 304800 h 1516742"/>
              <a:gd name="connsiteX2-5" fmla="*/ 3571865 w 3575982"/>
              <a:gd name="connsiteY2-6" fmla="*/ 1516742 h 1516742"/>
              <a:gd name="connsiteX0-7" fmla="*/ 0 w 3571864"/>
              <a:gd name="connsiteY0-8" fmla="*/ 0 h 1516742"/>
              <a:gd name="connsiteX1-9" fmla="*/ 1886857 w 3571864"/>
              <a:gd name="connsiteY1-10" fmla="*/ 304800 h 1516742"/>
              <a:gd name="connsiteX2-11" fmla="*/ 3571865 w 3571864"/>
              <a:gd name="connsiteY2-12" fmla="*/ 1516742 h 1516742"/>
              <a:gd name="connsiteX0-13" fmla="*/ 0 w 3571864"/>
              <a:gd name="connsiteY0-14" fmla="*/ 0 h 1516742"/>
              <a:gd name="connsiteX1-15" fmla="*/ 2232219 w 3571864"/>
              <a:gd name="connsiteY1-16" fmla="*/ 635000 h 1516742"/>
              <a:gd name="connsiteX2-17" fmla="*/ 3571865 w 3571864"/>
              <a:gd name="connsiteY2-18" fmla="*/ 1516742 h 1516742"/>
              <a:gd name="connsiteX0-19" fmla="*/ 0 w 3571864"/>
              <a:gd name="connsiteY0-20" fmla="*/ 0 h 1516742"/>
              <a:gd name="connsiteX1-21" fmla="*/ 2232219 w 3571864"/>
              <a:gd name="connsiteY1-22" fmla="*/ 635000 h 1516742"/>
              <a:gd name="connsiteX2-23" fmla="*/ 3571865 w 3571864"/>
              <a:gd name="connsiteY2-24" fmla="*/ 1516742 h 1516742"/>
              <a:gd name="connsiteX0-25" fmla="*/ 0 w 3571864"/>
              <a:gd name="connsiteY0-26" fmla="*/ 0 h 1516742"/>
              <a:gd name="connsiteX1-27" fmla="*/ 2232219 w 3571864"/>
              <a:gd name="connsiteY1-28" fmla="*/ 635000 h 1516742"/>
              <a:gd name="connsiteX2-29" fmla="*/ 3571865 w 3571864"/>
              <a:gd name="connsiteY2-30" fmla="*/ 1516742 h 1516742"/>
            </a:gdLst>
            <a:ahLst/>
            <a:cxnLst>
              <a:cxn ang="0">
                <a:pos x="connsiteX0-1" y="connsiteY0-2"/>
              </a:cxn>
              <a:cxn ang="0">
                <a:pos x="connsiteX1-3" y="connsiteY1-4"/>
              </a:cxn>
              <a:cxn ang="0">
                <a:pos x="connsiteX2-5" y="connsiteY2-6"/>
              </a:cxn>
            </a:cxnLst>
            <a:rect l="l" t="t" r="r" b="b"/>
            <a:pathLst>
              <a:path w="3571864" h="1516742">
                <a:moveTo>
                  <a:pt x="0" y="0"/>
                </a:moveTo>
                <a:cubicBezTo>
                  <a:pt x="772885" y="30238"/>
                  <a:pt x="1603331" y="327176"/>
                  <a:pt x="2232219" y="635000"/>
                </a:cubicBezTo>
                <a:cubicBezTo>
                  <a:pt x="2861107" y="942824"/>
                  <a:pt x="2943074" y="1045633"/>
                  <a:pt x="3571865" y="1516742"/>
                </a:cubicBezTo>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1" name="任意多边形 20"/>
          <p:cNvSpPr/>
          <p:nvPr>
            <p:custDataLst>
              <p:tags r:id="rId28"/>
            </p:custDataLst>
          </p:nvPr>
        </p:nvSpPr>
        <p:spPr>
          <a:xfrm flipV="1">
            <a:off x="2623457" y="3234826"/>
            <a:ext cx="1247426" cy="45719"/>
          </a:xfrm>
          <a:custGeom>
            <a:avLst/>
            <a:gdLst>
              <a:gd name="connsiteX0" fmla="*/ 0 w 1625600"/>
              <a:gd name="connsiteY0" fmla="*/ 465 h 189150"/>
              <a:gd name="connsiteX1" fmla="*/ 1306286 w 1625600"/>
              <a:gd name="connsiteY1" fmla="*/ 29493 h 189150"/>
              <a:gd name="connsiteX2" fmla="*/ 1625600 w 1625600"/>
              <a:gd name="connsiteY2" fmla="*/ 189150 h 189150"/>
              <a:gd name="connsiteX3" fmla="*/ 1625600 w 1625600"/>
              <a:gd name="connsiteY3" fmla="*/ 189150 h 189150"/>
              <a:gd name="connsiteX0-1" fmla="*/ 0 w 1625600"/>
              <a:gd name="connsiteY0-2" fmla="*/ 71882 h 260567"/>
              <a:gd name="connsiteX1-3" fmla="*/ 957943 w 1625600"/>
              <a:gd name="connsiteY1-4" fmla="*/ 6335 h 260567"/>
              <a:gd name="connsiteX2-5" fmla="*/ 1625600 w 1625600"/>
              <a:gd name="connsiteY2-6" fmla="*/ 260567 h 260567"/>
              <a:gd name="connsiteX3-7" fmla="*/ 1625600 w 1625600"/>
              <a:gd name="connsiteY3-8" fmla="*/ 260567 h 260567"/>
              <a:gd name="connsiteX0-9" fmla="*/ 0 w 1625600"/>
              <a:gd name="connsiteY0-10" fmla="*/ 76367 h 265052"/>
              <a:gd name="connsiteX1-11" fmla="*/ 957943 w 1625600"/>
              <a:gd name="connsiteY1-12" fmla="*/ 10820 h 265052"/>
              <a:gd name="connsiteX2-13" fmla="*/ 1625600 w 1625600"/>
              <a:gd name="connsiteY2-14" fmla="*/ 265052 h 265052"/>
              <a:gd name="connsiteX3-15" fmla="*/ 1625600 w 1625600"/>
              <a:gd name="connsiteY3-16" fmla="*/ 265052 h 265052"/>
            </a:gdLst>
            <a:ahLst/>
            <a:cxnLst>
              <a:cxn ang="0">
                <a:pos x="connsiteX0-1" y="connsiteY0-2"/>
              </a:cxn>
              <a:cxn ang="0">
                <a:pos x="connsiteX1-3" y="connsiteY1-4"/>
              </a:cxn>
              <a:cxn ang="0">
                <a:pos x="connsiteX2-5" y="connsiteY2-6"/>
              </a:cxn>
              <a:cxn ang="0">
                <a:pos x="connsiteX3-7" y="connsiteY3-8"/>
              </a:cxn>
            </a:cxnLst>
            <a:rect l="l" t="t" r="r" b="b"/>
            <a:pathLst>
              <a:path w="1625600" h="265052">
                <a:moveTo>
                  <a:pt x="0" y="76367"/>
                </a:moveTo>
                <a:cubicBezTo>
                  <a:pt x="343505" y="21115"/>
                  <a:pt x="687010" y="-20627"/>
                  <a:pt x="957943" y="10820"/>
                </a:cubicBezTo>
                <a:cubicBezTo>
                  <a:pt x="1228876" y="42267"/>
                  <a:pt x="1514324" y="222680"/>
                  <a:pt x="1625600" y="265052"/>
                </a:cubicBezTo>
                <a:lnTo>
                  <a:pt x="1625600" y="265052"/>
                </a:lnTo>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8" name="任意多边形 47"/>
          <p:cNvSpPr/>
          <p:nvPr>
            <p:custDataLst>
              <p:tags r:id="rId29"/>
            </p:custDataLst>
          </p:nvPr>
        </p:nvSpPr>
        <p:spPr>
          <a:xfrm>
            <a:off x="3352801" y="4205204"/>
            <a:ext cx="650918" cy="855698"/>
          </a:xfrm>
          <a:custGeom>
            <a:avLst/>
            <a:gdLst>
              <a:gd name="connsiteX0" fmla="*/ 0 w 1480457"/>
              <a:gd name="connsiteY0" fmla="*/ 508000 h 526178"/>
              <a:gd name="connsiteX1" fmla="*/ 769257 w 1480457"/>
              <a:gd name="connsiteY1" fmla="*/ 464457 h 526178"/>
              <a:gd name="connsiteX2" fmla="*/ 1480457 w 1480457"/>
              <a:gd name="connsiteY2" fmla="*/ 0 h 526178"/>
            </a:gdLst>
            <a:ahLst/>
            <a:cxnLst>
              <a:cxn ang="0">
                <a:pos x="connsiteX0" y="connsiteY0"/>
              </a:cxn>
              <a:cxn ang="0">
                <a:pos x="connsiteX1" y="connsiteY1"/>
              </a:cxn>
              <a:cxn ang="0">
                <a:pos x="connsiteX2" y="connsiteY2"/>
              </a:cxn>
            </a:cxnLst>
            <a:rect l="l" t="t" r="r" b="b"/>
            <a:pathLst>
              <a:path w="1480457" h="526178">
                <a:moveTo>
                  <a:pt x="0" y="508000"/>
                </a:moveTo>
                <a:cubicBezTo>
                  <a:pt x="261257" y="528562"/>
                  <a:pt x="522514" y="549124"/>
                  <a:pt x="769257" y="464457"/>
                </a:cubicBezTo>
                <a:cubicBezTo>
                  <a:pt x="1016000" y="379790"/>
                  <a:pt x="1248228" y="189895"/>
                  <a:pt x="1480457" y="0"/>
                </a:cubicBezTo>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9" name="任意多边形 48"/>
          <p:cNvSpPr/>
          <p:nvPr>
            <p:custDataLst>
              <p:tags r:id="rId30"/>
            </p:custDataLst>
          </p:nvPr>
        </p:nvSpPr>
        <p:spPr>
          <a:xfrm rot="971766">
            <a:off x="4935898" y="1644952"/>
            <a:ext cx="538758" cy="1318133"/>
          </a:xfrm>
          <a:custGeom>
            <a:avLst/>
            <a:gdLst>
              <a:gd name="connsiteX0" fmla="*/ 17322 w 1004294"/>
              <a:gd name="connsiteY0" fmla="*/ 1465943 h 1465943"/>
              <a:gd name="connsiteX1" fmla="*/ 133437 w 1004294"/>
              <a:gd name="connsiteY1" fmla="*/ 537029 h 1465943"/>
              <a:gd name="connsiteX2" fmla="*/ 1004294 w 1004294"/>
              <a:gd name="connsiteY2" fmla="*/ 0 h 1465943"/>
              <a:gd name="connsiteX0-1" fmla="*/ 688 w 1633324"/>
              <a:gd name="connsiteY0-2" fmla="*/ 1444002 h 1444002"/>
              <a:gd name="connsiteX1-3" fmla="*/ 762467 w 1633324"/>
              <a:gd name="connsiteY1-4" fmla="*/ 537029 h 1444002"/>
              <a:gd name="connsiteX2-5" fmla="*/ 1633324 w 1633324"/>
              <a:gd name="connsiteY2-6" fmla="*/ 0 h 1444002"/>
              <a:gd name="connsiteX0-7" fmla="*/ 2761 w 1635397"/>
              <a:gd name="connsiteY0-8" fmla="*/ 1444002 h 1444002"/>
              <a:gd name="connsiteX1-9" fmla="*/ 281252 w 1635397"/>
              <a:gd name="connsiteY1-10" fmla="*/ 596491 h 1444002"/>
              <a:gd name="connsiteX2-11" fmla="*/ 1635397 w 1635397"/>
              <a:gd name="connsiteY2-12" fmla="*/ 0 h 1444002"/>
              <a:gd name="connsiteX0-13" fmla="*/ 2761 w 1635397"/>
              <a:gd name="connsiteY0-14" fmla="*/ 1444002 h 1444002"/>
              <a:gd name="connsiteX1-15" fmla="*/ 281252 w 1635397"/>
              <a:gd name="connsiteY1-16" fmla="*/ 596491 h 1444002"/>
              <a:gd name="connsiteX2-17" fmla="*/ 1635397 w 1635397"/>
              <a:gd name="connsiteY2-18" fmla="*/ 0 h 1444002"/>
              <a:gd name="connsiteX0-19" fmla="*/ 38303 w 1670939"/>
              <a:gd name="connsiteY0-20" fmla="*/ 1444002 h 1444002"/>
              <a:gd name="connsiteX1-21" fmla="*/ 316794 w 1670939"/>
              <a:gd name="connsiteY1-22" fmla="*/ 596491 h 1444002"/>
              <a:gd name="connsiteX2-23" fmla="*/ 1670939 w 1670939"/>
              <a:gd name="connsiteY2-24" fmla="*/ 0 h 1444002"/>
              <a:gd name="connsiteX0-25" fmla="*/ 2175 w 1634811"/>
              <a:gd name="connsiteY0-26" fmla="*/ 1444002 h 1444002"/>
              <a:gd name="connsiteX1-27" fmla="*/ 591374 w 1634811"/>
              <a:gd name="connsiteY1-28" fmla="*/ 630399 h 1444002"/>
              <a:gd name="connsiteX2-29" fmla="*/ 1634811 w 1634811"/>
              <a:gd name="connsiteY2-30" fmla="*/ 0 h 1444002"/>
              <a:gd name="connsiteX0-31" fmla="*/ 0 w 1632636"/>
              <a:gd name="connsiteY0-32" fmla="*/ 1444002 h 1444002"/>
              <a:gd name="connsiteX1-33" fmla="*/ 589199 w 1632636"/>
              <a:gd name="connsiteY1-34" fmla="*/ 630399 h 1444002"/>
              <a:gd name="connsiteX2-35" fmla="*/ 1632636 w 1632636"/>
              <a:gd name="connsiteY2-36" fmla="*/ 0 h 1444002"/>
              <a:gd name="connsiteX0-37" fmla="*/ 0 w 1703563"/>
              <a:gd name="connsiteY0-38" fmla="*/ 1396840 h 1396840"/>
              <a:gd name="connsiteX1-39" fmla="*/ 660126 w 1703563"/>
              <a:gd name="connsiteY1-40" fmla="*/ 630399 h 1396840"/>
              <a:gd name="connsiteX2-41" fmla="*/ 1703563 w 1703563"/>
              <a:gd name="connsiteY2-42" fmla="*/ 0 h 1396840"/>
            </a:gdLst>
            <a:ahLst/>
            <a:cxnLst>
              <a:cxn ang="0">
                <a:pos x="connsiteX0-1" y="connsiteY0-2"/>
              </a:cxn>
              <a:cxn ang="0">
                <a:pos x="connsiteX1-3" y="connsiteY1-4"/>
              </a:cxn>
              <a:cxn ang="0">
                <a:pos x="connsiteX2-5" y="connsiteY2-6"/>
              </a:cxn>
            </a:cxnLst>
            <a:rect l="l" t="t" r="r" b="b"/>
            <a:pathLst>
              <a:path w="1703563" h="1396840">
                <a:moveTo>
                  <a:pt x="0" y="1396840"/>
                </a:moveTo>
                <a:cubicBezTo>
                  <a:pt x="37494" y="1352400"/>
                  <a:pt x="376199" y="863206"/>
                  <a:pt x="660126" y="630399"/>
                </a:cubicBezTo>
                <a:cubicBezTo>
                  <a:pt x="944053" y="397592"/>
                  <a:pt x="1350382" y="146352"/>
                  <a:pt x="1703563" y="0"/>
                </a:cubicBezTo>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1" name="任意多边形 50"/>
          <p:cNvSpPr/>
          <p:nvPr>
            <p:custDataLst>
              <p:tags r:id="rId31"/>
            </p:custDataLst>
          </p:nvPr>
        </p:nvSpPr>
        <p:spPr>
          <a:xfrm>
            <a:off x="0" y="-2540"/>
            <a:ext cx="9144000" cy="670560"/>
          </a:xfrm>
          <a:custGeom>
            <a:avLst/>
            <a:gdLst>
              <a:gd name="connsiteX0" fmla="*/ 0 w 12191999"/>
              <a:gd name="connsiteY0" fmla="*/ 0 h 647700"/>
              <a:gd name="connsiteX1" fmla="*/ 12191999 w 12191999"/>
              <a:gd name="connsiteY1" fmla="*/ 0 h 647700"/>
              <a:gd name="connsiteX2" fmla="*/ 12191999 w 12191999"/>
              <a:gd name="connsiteY2" fmla="*/ 4171 h 647700"/>
              <a:gd name="connsiteX3" fmla="*/ 8600846 w 12191999"/>
              <a:gd name="connsiteY3" fmla="*/ 4171 h 647700"/>
              <a:gd name="connsiteX4" fmla="*/ 8223451 w 12191999"/>
              <a:gd name="connsiteY4" fmla="*/ 647700 h 647700"/>
              <a:gd name="connsiteX5" fmla="*/ 0 w 12191999"/>
              <a:gd name="connsiteY5" fmla="*/ 64770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47700">
                <a:moveTo>
                  <a:pt x="0" y="0"/>
                </a:moveTo>
                <a:lnTo>
                  <a:pt x="12191999" y="0"/>
                </a:lnTo>
                <a:lnTo>
                  <a:pt x="12191999" y="4171"/>
                </a:lnTo>
                <a:lnTo>
                  <a:pt x="8600846" y="4171"/>
                </a:lnTo>
                <a:lnTo>
                  <a:pt x="8223451"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2" name="任意多边形 51"/>
          <p:cNvSpPr/>
          <p:nvPr>
            <p:custDataLst>
              <p:tags r:id="rId32"/>
            </p:custDataLst>
          </p:nvPr>
        </p:nvSpPr>
        <p:spPr>
          <a:xfrm>
            <a:off x="0" y="0"/>
            <a:ext cx="9144000" cy="716280"/>
          </a:xfrm>
          <a:custGeom>
            <a:avLst/>
            <a:gdLst>
              <a:gd name="connsiteX0" fmla="*/ 8649011 w 12192000"/>
              <a:gd name="connsiteY0" fmla="*/ 0 h 698678"/>
              <a:gd name="connsiteX1" fmla="*/ 12192000 w 12192000"/>
              <a:gd name="connsiteY1" fmla="*/ 0 h 698678"/>
              <a:gd name="connsiteX2" fmla="*/ 12192000 w 12192000"/>
              <a:gd name="connsiteY2" fmla="*/ 45719 h 698678"/>
              <a:gd name="connsiteX3" fmla="*/ 8689612 w 12192000"/>
              <a:gd name="connsiteY3" fmla="*/ 45719 h 698678"/>
              <a:gd name="connsiteX4" fmla="*/ 8309954 w 12192000"/>
              <a:gd name="connsiteY4" fmla="*/ 698678 h 698678"/>
              <a:gd name="connsiteX5" fmla="*/ 8149486 w 12192000"/>
              <a:gd name="connsiteY5" fmla="*/ 698678 h 698678"/>
              <a:gd name="connsiteX6" fmla="*/ 8149901 w 12192000"/>
              <a:gd name="connsiteY6" fmla="*/ 697970 h 698678"/>
              <a:gd name="connsiteX7" fmla="*/ 0 w 12192000"/>
              <a:gd name="connsiteY7" fmla="*/ 697970 h 698678"/>
              <a:gd name="connsiteX8" fmla="*/ 0 w 12192000"/>
              <a:gd name="connsiteY8" fmla="*/ 652251 h 698678"/>
              <a:gd name="connsiteX9" fmla="*/ 8176713 w 12192000"/>
              <a:gd name="connsiteY9" fmla="*/ 652251 h 698678"/>
              <a:gd name="connsiteX10" fmla="*/ 8557764 w 12192000"/>
              <a:gd name="connsiteY10" fmla="*/ 2487 h 698678"/>
              <a:gd name="connsiteX11" fmla="*/ 8649011 w 12192000"/>
              <a:gd name="connsiteY11" fmla="*/ 2487 h 698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98678">
                <a:moveTo>
                  <a:pt x="8649011" y="0"/>
                </a:moveTo>
                <a:lnTo>
                  <a:pt x="12192000" y="0"/>
                </a:lnTo>
                <a:lnTo>
                  <a:pt x="12192000" y="45719"/>
                </a:lnTo>
                <a:lnTo>
                  <a:pt x="8689612" y="45719"/>
                </a:lnTo>
                <a:lnTo>
                  <a:pt x="8309954" y="698678"/>
                </a:lnTo>
                <a:lnTo>
                  <a:pt x="8149486" y="698678"/>
                </a:lnTo>
                <a:lnTo>
                  <a:pt x="8149901" y="697970"/>
                </a:lnTo>
                <a:lnTo>
                  <a:pt x="0" y="697970"/>
                </a:lnTo>
                <a:lnTo>
                  <a:pt x="0" y="652251"/>
                </a:lnTo>
                <a:lnTo>
                  <a:pt x="8176713" y="652251"/>
                </a:lnTo>
                <a:lnTo>
                  <a:pt x="8557764" y="2487"/>
                </a:lnTo>
                <a:lnTo>
                  <a:pt x="8649011" y="2487"/>
                </a:lnTo>
                <a:close/>
              </a:path>
            </a:pathLst>
          </a:custGeom>
          <a:solidFill>
            <a:schemeClr val="accent4">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3" name="任意多边形 52"/>
          <p:cNvSpPr/>
          <p:nvPr>
            <p:custDataLst>
              <p:tags r:id="rId33"/>
            </p:custDataLst>
          </p:nvPr>
        </p:nvSpPr>
        <p:spPr>
          <a:xfrm>
            <a:off x="6231255" y="49530"/>
            <a:ext cx="2914650" cy="663575"/>
          </a:xfrm>
          <a:custGeom>
            <a:avLst/>
            <a:gdLst>
              <a:gd name="connsiteX0" fmla="*/ 379841 w 3885888"/>
              <a:gd name="connsiteY0" fmla="*/ 0 h 647700"/>
              <a:gd name="connsiteX1" fmla="*/ 3885888 w 3885888"/>
              <a:gd name="connsiteY1" fmla="*/ 0 h 647700"/>
              <a:gd name="connsiteX2" fmla="*/ 3885888 w 3885888"/>
              <a:gd name="connsiteY2" fmla="*/ 647700 h 647700"/>
              <a:gd name="connsiteX3" fmla="*/ 0 w 3885888"/>
              <a:gd name="connsiteY3" fmla="*/ 647700 h 647700"/>
            </a:gdLst>
            <a:ahLst/>
            <a:cxnLst>
              <a:cxn ang="0">
                <a:pos x="connsiteX0" y="connsiteY0"/>
              </a:cxn>
              <a:cxn ang="0">
                <a:pos x="connsiteX1" y="connsiteY1"/>
              </a:cxn>
              <a:cxn ang="0">
                <a:pos x="connsiteX2" y="connsiteY2"/>
              </a:cxn>
              <a:cxn ang="0">
                <a:pos x="connsiteX3" y="connsiteY3"/>
              </a:cxn>
            </a:cxnLst>
            <a:rect l="l" t="t" r="r" b="b"/>
            <a:pathLst>
              <a:path w="3885888" h="647700">
                <a:moveTo>
                  <a:pt x="379841" y="0"/>
                </a:moveTo>
                <a:lnTo>
                  <a:pt x="3885888" y="0"/>
                </a:lnTo>
                <a:lnTo>
                  <a:pt x="3885888" y="647700"/>
                </a:lnTo>
                <a:lnTo>
                  <a:pt x="0" y="6477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54" name="文本框 53"/>
          <p:cNvSpPr txBox="1"/>
          <p:nvPr>
            <p:custDataLst>
              <p:tags r:id="rId34"/>
            </p:custDataLst>
          </p:nvPr>
        </p:nvSpPr>
        <p:spPr>
          <a:xfrm>
            <a:off x="452232" y="173917"/>
            <a:ext cx="2150110" cy="414020"/>
          </a:xfrm>
          <a:prstGeom prst="rect">
            <a:avLst/>
          </a:prstGeom>
          <a:noFill/>
        </p:spPr>
        <p:txBody>
          <a:bodyPr wrap="none" rtlCol="0">
            <a:spAutoFit/>
          </a:bodyPr>
          <a:lstStyle/>
          <a:p>
            <a:r>
              <a:rPr lang="en-US" altLang="zh-CN"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1.1</a:t>
            </a:r>
            <a:r>
              <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rPr>
              <a:t>大数据时代</a:t>
            </a:r>
            <a:endParaRPr lang="zh-CN" altLang="en-US" sz="2100" b="1" spc="225"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6" name="文本框 55"/>
          <p:cNvSpPr txBox="1"/>
          <p:nvPr>
            <p:custDataLst>
              <p:tags r:id="rId35"/>
            </p:custDataLst>
          </p:nvPr>
        </p:nvSpPr>
        <p:spPr>
          <a:xfrm>
            <a:off x="6500813" y="234392"/>
            <a:ext cx="309880" cy="299085"/>
          </a:xfrm>
          <a:prstGeom prst="rect">
            <a:avLst/>
          </a:prstGeom>
          <a:noFill/>
        </p:spPr>
        <p:txBody>
          <a:bodyPr wrap="none" rtlCol="0">
            <a:spAutoFit/>
          </a:bodyPr>
          <a:lstStyle/>
          <a:p>
            <a:endParaRPr lang="en-US" altLang="zh-CN" sz="1350" dirty="0">
              <a:solidFill>
                <a:schemeClr val="l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灯片编号占位符 1"/>
          <p:cNvSpPr>
            <a:spLocks noGrp="1"/>
          </p:cNvSpPr>
          <p:nvPr>
            <p:ph type="sldNum" sz="quarter" idx="12"/>
            <p:custDataLst>
              <p:tags r:id="rId36"/>
            </p:custDataLst>
          </p:nvPr>
        </p:nvSpPr>
        <p:spPr/>
        <p:txBody>
          <a:bodyPr vert="horz" lIns="91440" tIns="45720" rIns="91440" bIns="45720" rtlCol="0" anchor="ctr">
            <a:noAutofit/>
          </a:bodyPr>
          <a:lstStyle>
            <a:defPPr>
              <a:defRPr lang="en-US"/>
            </a:defPPr>
            <a:lvl1pPr marL="0" algn="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r">
              <a:buClrTx/>
              <a:buSzTx/>
              <a:buFontTx/>
            </a:pPr>
            <a:fld id="{9A0DB2DC-4C9A-4742-B13C-FB6460FD3503}" type="slidenum">
              <a:rPr lang="zh-CN" altLang="en-US" smtClean="0">
                <a:solidFill>
                  <a:schemeClr val="dk1">
                    <a:tint val="75000"/>
                  </a:schemeClr>
                </a:solidFill>
                <a:latin typeface="微软雅黑" panose="020B0503020204020204" pitchFamily="34" charset="-122"/>
                <a:ea typeface="微软雅黑" panose="020B0503020204020204" pitchFamily="34" charset="-122"/>
                <a:sym typeface="+mn-ea"/>
              </a:rPr>
            </a:fld>
            <a:endParaRPr lang="zh-CN" altLang="en-US" smtClean="0">
              <a:solidFill>
                <a:schemeClr val="dk1">
                  <a:tint val="75000"/>
                </a:schemeClr>
              </a:solidFill>
              <a:latin typeface="微软雅黑" panose="020B0503020204020204" pitchFamily="34" charset="-122"/>
              <a:ea typeface="微软雅黑" panose="020B0503020204020204" pitchFamily="34" charset="-122"/>
              <a:sym typeface="+mn-ea"/>
            </a:endParaRPr>
          </a:p>
        </p:txBody>
      </p:sp>
    </p:spTree>
    <p:custDataLst>
      <p:tags r:id="rId37"/>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 name="KSO_WM_SLIDE_BACKGROUND_TYPE" val="topBottom"/>
  <p:tag name="KSO_WM_SLIDE_BK_DARK_LIGHT" val="2"/>
</p:tagLst>
</file>

<file path=ppt/tags/tag10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03.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i*2"/>
  <p:tag name="KSO_WM_UNIT_LAYERLEVEL" val="1"/>
  <p:tag name="KSO_WM_TAG_VERSION" val="1.0"/>
  <p:tag name="KSO_WM_BEAUTIFY_FLAG" val="#wm#"/>
  <p:tag name="KSO_WM_UNIT_TYPE" val="i"/>
  <p:tag name="KSO_WM_UNIT_INDEX" val="2"/>
</p:tagLst>
</file>

<file path=ppt/tags/tag104.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i*3"/>
  <p:tag name="KSO_WM_UNIT_LAYERLEVEL" val="1"/>
  <p:tag name="KSO_WM_TAG_VERSION" val="1.0"/>
  <p:tag name="KSO_WM_BEAUTIFY_FLAG" val="#wm#"/>
  <p:tag name="KSO_WM_UNIT_TYPE" val="i"/>
  <p:tag name="KSO_WM_UNIT_INDEX" val="3"/>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 name="KSO_WM_SLIDE_BACKGROUND_TYPE" val="bottomTop"/>
  <p:tag name="KSO_WM_SLIDE_BK_DARK_LIGHT" val="2"/>
</p:tagLst>
</file>

<file path=ppt/tags/tag112.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Lst>
</file>

<file path=ppt/tags/tag11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2"/>
  <p:tag name="KSO_WM_UNIT_LAYERLEVEL" val="1"/>
  <p:tag name="KSO_WM_TAG_VERSION" val="1.0"/>
  <p:tag name="KSO_WM_BEAUTIFY_FLAG" val="#wm#"/>
  <p:tag name="KSO_WM_UNIT_TYPE" val="i"/>
  <p:tag name="KSO_WM_UNIT_INDEX" val="2"/>
</p:tagLst>
</file>

<file path=ppt/tags/tag11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4"/>
  <p:tag name="KSO_WM_UNIT_LAYERLEVEL" val="1"/>
  <p:tag name="KSO_WM_TAG_VERSION" val="1.0"/>
  <p:tag name="KSO_WM_BEAUTIFY_FLAG" val="#wm#"/>
  <p:tag name="KSO_WM_UNIT_TYPE" val="i"/>
  <p:tag name="KSO_WM_UNIT_INDEX" val="4"/>
</p:tagLst>
</file>

<file path=ppt/tags/tag11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3"/>
  <p:tag name="KSO_WM_UNIT_LAYERLEVEL" val="1"/>
  <p:tag name="KSO_WM_TAG_VERSION" val="1.0"/>
  <p:tag name="KSO_WM_BEAUTIFY_FLAG" val="#wm#"/>
  <p:tag name="KSO_WM_UNIT_TYPE" val="i"/>
  <p:tag name="KSO_WM_UNIT_INDEX" val="3"/>
</p:tagLst>
</file>

<file path=ppt/tags/tag116.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6"/>
  <p:tag name="KSO_WM_UNIT_LAYERLEVEL" val="1"/>
  <p:tag name="KSO_WM_TAG_VERSION" val="1.0"/>
  <p:tag name="KSO_WM_BEAUTIFY_FLAG" val="#wm#"/>
  <p:tag name="KSO_WM_UNIT_TYPE" val="i"/>
  <p:tag name="KSO_WM_UNIT_INDEX" val="6"/>
</p:tagLst>
</file>

<file path=ppt/tags/tag117.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5"/>
  <p:tag name="KSO_WM_UNIT_LAYERLEVEL" val="1"/>
  <p:tag name="KSO_WM_TAG_VERSION" val="1.0"/>
  <p:tag name="KSO_WM_BEAUTIFY_FLAG" val="#wm#"/>
  <p:tag name="KSO_WM_UNIT_TYPE" val="i"/>
  <p:tag name="KSO_WM_UNIT_INDEX" val="5"/>
</p:tagLst>
</file>

<file path=ppt/tags/tag118.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7"/>
  <p:tag name="KSO_WM_UNIT_LAYERLEVEL" val="1"/>
  <p:tag name="KSO_WM_TAG_VERSION" val="1.0"/>
  <p:tag name="KSO_WM_BEAUTIFY_FLAG" val="#wm#"/>
  <p:tag name="KSO_WM_UNIT_TYPE" val="i"/>
  <p:tag name="KSO_WM_UNIT_INDEX" val="7"/>
</p:tagLst>
</file>

<file path=ppt/tags/tag119.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8"/>
  <p:tag name="KSO_WM_UNIT_LAYERLEVEL" val="1"/>
  <p:tag name="KSO_WM_TAG_VERSION" val="1.0"/>
  <p:tag name="KSO_WM_BEAUTIFY_FLAG" val="#wm#"/>
  <p:tag name="KSO_WM_UNIT_TYPE" val="i"/>
  <p:tag name="KSO_WM_UNIT_INDEX" val="8"/>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10"/>
  <p:tag name="KSO_WM_UNIT_LAYERLEVEL" val="1"/>
  <p:tag name="KSO_WM_TAG_VERSION" val="1.0"/>
  <p:tag name="KSO_WM_BEAUTIFY_FLAG" val="#wm#"/>
  <p:tag name="KSO_WM_UNIT_TYPE" val="i"/>
  <p:tag name="KSO_WM_UNIT_INDEX" val="10"/>
</p:tagLst>
</file>

<file path=ppt/tags/tag121.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9"/>
  <p:tag name="KSO_WM_UNIT_LAYERLEVEL" val="1"/>
  <p:tag name="KSO_WM_TAG_VERSION" val="1.0"/>
  <p:tag name="KSO_WM_BEAUTIFY_FLAG" val="#wm#"/>
  <p:tag name="KSO_WM_UNIT_TYPE" val="i"/>
  <p:tag name="KSO_WM_UNIT_INDEX" val="9"/>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2"/>
  <p:tag name="KSO_WM_UNIT_LAYERLEVEL" val="1"/>
  <p:tag name="KSO_WM_TAG_VERSION" val="1.0"/>
  <p:tag name="KSO_WM_BEAUTIFY_FLAG" val="#wm#"/>
  <p:tag name="KSO_WM_UNIT_TYPE" val="i"/>
  <p:tag name="KSO_WM_UNIT_INDEX"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3"/>
  <p:tag name="KSO_WM_UNIT_LAYERLEVEL" val="1"/>
  <p:tag name="KSO_WM_TAG_VERSION" val="1.0"/>
  <p:tag name="KSO_WM_BEAUTIFY_FLAG" val="#wm#"/>
  <p:tag name="KSO_WM_UNIT_TYPE" val="i"/>
  <p:tag name="KSO_WM_UNIT_INDEX" val="3"/>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35"/>
  <p:tag name="KSO_WM_UNIT_LAYERLEVEL" val="1"/>
  <p:tag name="KSO_WM_TAG_VERSION" val="1.0"/>
  <p:tag name="KSO_WM_BEAUTIFY_FLAG" val="#wm#"/>
  <p:tag name="KSO_WM_UNIT_TYPE" val="i"/>
  <p:tag name="KSO_WM_UNIT_INDEX" val="35"/>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37"/>
  <p:tag name="KSO_WM_UNIT_LAYERLEVEL" val="1"/>
  <p:tag name="KSO_WM_TAG_VERSION" val="1.0"/>
  <p:tag name="KSO_WM_BEAUTIFY_FLAG" val="#wm#"/>
  <p:tag name="KSO_WM_UNIT_TYPE" val="i"/>
  <p:tag name="KSO_WM_UNIT_INDEX" val="37"/>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 name="KSO_WM_SLIDE_BACKGROUND_TYPE" val="navigation"/>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2"/>
</p:tagLst>
</file>

<file path=ppt/tags/tag14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UNIT_TYPE" val="i"/>
  <p:tag name="KSO_WM_UNIT_INDEX" val="2"/>
</p:tagLst>
</file>

<file path=ppt/tags/tag14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UNIT_TYPE" val="i"/>
  <p:tag name="KSO_WM_UNIT_INDEX" val="3"/>
</p:tagLst>
</file>

<file path=ppt/tags/tag145.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35"/>
  <p:tag name="KSO_WM_UNIT_LAYERLEVEL" val="1"/>
  <p:tag name="KSO_WM_TAG_VERSION" val="1.0"/>
  <p:tag name="KSO_WM_BEAUTIFY_FLAG" val="#wm#"/>
  <p:tag name="KSO_WM_UNIT_TYPE" val="i"/>
  <p:tag name="KSO_WM_UNIT_INDEX" val="35"/>
</p:tagLst>
</file>

<file path=ppt/tags/tag146.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i*36"/>
  <p:tag name="KSO_WM_UNIT_LAYERLEVEL" val="1"/>
  <p:tag name="KSO_WM_TAG_VERSION" val="1.0"/>
  <p:tag name="KSO_WM_BEAUTIFY_FLAG" val="#wm#"/>
  <p:tag name="KSO_WM_UNIT_TYPE" val="i"/>
  <p:tag name="KSO_WM_UNIT_INDEX" val="36"/>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61"/>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61"/>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57.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2661"/>
  <p:tag name="KSO_WM_TEMPLATE_THUMBS_INDEX" val="1、4、7、8、9、10、11、12、13、14、15"/>
  <p:tag name="KSO_WM_TEMPLATE_MASTER_THUMB_INDEX" val="12"/>
</p:tagLst>
</file>

<file path=ppt/tags/tag158.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159.xml><?xml version="1.0" encoding="utf-8"?>
<p:tagLst xmlns:p="http://schemas.openxmlformats.org/presentationml/2006/main">
  <p:tag name="KSO_WM_UNIT_ISCONTENTSTITLE" val="0"/>
  <p:tag name="KSO_WM_UNIT_PRESET_TEXT" val="公开课教学课件PPT"/>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02661_1*a*1"/>
  <p:tag name="KSO_WM_TEMPLATE_CATEGORY" val="custom"/>
  <p:tag name="KSO_WM_TEMPLATE_INDEX" val="20202661"/>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SLIDE_ID" val="custom20202661_1"/>
  <p:tag name="KSO_WM_TEMPLATE_SUBCATEGORY" val="0"/>
  <p:tag name="KSO_WM_TEMPLATE_MASTER_TYPE" val="1"/>
  <p:tag name="KSO_WM_TEMPLATE_COLOR_TYPE" val="1"/>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202661"/>
  <p:tag name="KSO_WM_SLIDE_LAYOUT" val="a_b"/>
  <p:tag name="KSO_WM_SLIDE_LAYOUT_CNT" val="1_1"/>
  <p:tag name="KSO_WM_TEMPLATE_THUMBS_INDEX" val="1、4、7、8、9、10、11、12、13、14、15"/>
  <p:tag name="KSO_WM_TEMPLATE_MASTER_THUMB_INDEX" val="12"/>
</p:tagLst>
</file>

<file path=ppt/tags/tag162.xml><?xml version="1.0" encoding="utf-8"?>
<p:tagLst xmlns:p="http://schemas.openxmlformats.org/presentationml/2006/main">
  <p:tag name="KSO_WM_UNIT_PLACING_PICTURE_USER_VIEWPORT" val="{&quot;height&quot;:10800,&quot;width&quot;:3949.8251968503937}"/>
</p:tagLst>
</file>

<file path=ppt/tags/tag16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a*1"/>
  <p:tag name="KSO_WM_TEMPLATE_CATEGORY" val="custom"/>
  <p:tag name="KSO_WM_TEMPLATE_INDEX" val="20202661"/>
  <p:tag name="KSO_WM_UNIT_LAYERLEVEL" val="1"/>
  <p:tag name="KSO_WM_TAG_VERSION" val="1.0"/>
  <p:tag name="KSO_WM_BEAUTIFY_FLAG" val="#wm#"/>
  <p:tag name="KSO_WM_UNIT_ISCONTENTSTITLE" val="1"/>
  <p:tag name="KSO_WM_UNIT_PRESET_TEXT" val="目 录/"/>
  <p:tag name="KSO_WM_UNIT_NOCLEAR" val="0"/>
  <p:tag name="KSO_WM_UNIT_VALUE" val="2"/>
  <p:tag name="KSO_WM_DIAGRAM_GROUP_CODE" val="l1-1"/>
  <p:tag name="KSO_WM_UNIT_TYPE" val="a"/>
  <p:tag name="KSO_WM_UNIT_INDEX" val="1"/>
  <p:tag name="KSO_WM_UNIT_TEXT_FILL_FORE_SCHEMECOLOR_INDEX" val="13"/>
  <p:tag name="KSO_WM_UNIT_TEXT_FILL_TYPE" val="1"/>
  <p:tag name="KSO_WM_UNIT_USESOURCEFORMAT_APPLY" val="1"/>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2"/>
  <p:tag name="KSO_WM_UNIT_LINE_FORE_SCHEMECOLOR_INDEX" val="13"/>
  <p:tag name="KSO_WM_UNIT_LINE_FILL_TYPE" val="2"/>
  <p:tag name="KSO_WM_UNIT_TEXT_FILL_FORE_SCHEMECOLOR_INDEX" val="2"/>
  <p:tag name="KSO_WM_UNIT_TEXT_FILL_TYPE" val="1"/>
  <p:tag name="KSO_WM_UNIT_USESOURCEFORMAT_APPLY" val="1"/>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3"/>
  <p:tag name="KSO_WM_UNIT_TEXT_FILL_FORE_SCHEMECOLOR_INDEX" val="13"/>
  <p:tag name="KSO_WM_UNIT_TEXT_FILL_TYPE" val="1"/>
  <p:tag name="KSO_WM_UNIT_USESOURCEFORMAT_APPLY" val="1"/>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1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1_1"/>
  <p:tag name="KSO_WM_UNIT_TEXT_FILL_FORE_SCHEMECOLOR_INDEX" val="13"/>
  <p:tag name="KSO_WM_UNIT_TEXT_FILL_TYPE" val="1"/>
  <p:tag name="KSO_WM_UNIT_USESOURCEFORMAT_APPLY" val="1"/>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2"/>
  <p:tag name="KSO_WM_UNIT_LINE_FORE_SCHEMECOLOR_INDEX" val="13"/>
  <p:tag name="KSO_WM_UNIT_LINE_FILL_TYPE" val="2"/>
  <p:tag name="KSO_WM_UNIT_TEXT_FILL_FORE_SCHEMECOLOR_INDEX" val="2"/>
  <p:tag name="KSO_WM_UNIT_TEXT_FILL_TYPE" val="1"/>
  <p:tag name="KSO_WM_UNIT_USESOURCEFORMAT_APPLY" val="1"/>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3"/>
  <p:tag name="KSO_WM_UNIT_TEXT_FILL_FORE_SCHEMECOLOR_INDEX" val="13"/>
  <p:tag name="KSO_WM_UNIT_TEXT_FILL_TYPE" val="1"/>
  <p:tag name="KSO_WM_UNIT_USESOURCEFORMAT_APPLY" val="1"/>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2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2_1"/>
  <p:tag name="KSO_WM_UNIT_TEXT_FILL_FORE_SCHEMECOLOR_INDEX" val="13"/>
  <p:tag name="KSO_WM_UNIT_TEXT_FILL_TYPE" val="1"/>
  <p:tag name="KSO_WM_UNIT_USESOURCEFORMAT_APPLY" val="1"/>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2"/>
  <p:tag name="KSO_WM_UNIT_LINE_FORE_SCHEMECOLOR_INDEX" val="13"/>
  <p:tag name="KSO_WM_UNIT_LINE_FILL_TYPE" val="2"/>
  <p:tag name="KSO_WM_UNIT_TEXT_FILL_FORE_SCHEMECOLOR_INDEX" val="2"/>
  <p:tag name="KSO_WM_UNIT_TEXT_FILL_TYPE" val="1"/>
  <p:tag name="KSO_WM_UNIT_USESOURCEFORMAT_APPLY" val="1"/>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3"/>
  <p:tag name="KSO_WM_UNIT_TEXT_FILL_FORE_SCHEMECOLOR_INDEX" val="13"/>
  <p:tag name="KSO_WM_UNIT_TEXT_FILL_TYPE" val="1"/>
  <p:tag name="KSO_WM_UNIT_USESOURCEFORMAT_APPLY" val="1"/>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3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3_1"/>
  <p:tag name="KSO_WM_UNIT_TEXT_FILL_FORE_SCHEMECOLOR_INDEX" val="13"/>
  <p:tag name="KSO_WM_UNIT_TEXT_FILL_TYPE" val="1"/>
  <p:tag name="KSO_WM_UNIT_USESOURCEFORMAT_APPLY" val="1"/>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2"/>
  <p:tag name="KSO_WM_UNIT_LINE_FORE_SCHEMECOLOR_INDEX" val="13"/>
  <p:tag name="KSO_WM_UNIT_LINE_FILL_TYPE" val="2"/>
  <p:tag name="KSO_WM_UNIT_TEXT_FILL_FORE_SCHEMECOLOR_INDEX" val="2"/>
  <p:tag name="KSO_WM_UNIT_TEXT_FILL_TYPE" val="1"/>
  <p:tag name="KSO_WM_UNIT_USESOURCEFORMAT_APPLY" val="1"/>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3"/>
  <p:tag name="KSO_WM_UNIT_TEXT_FILL_FORE_SCHEMECOLOR_INDEX" val="13"/>
  <p:tag name="KSO_WM_UNIT_TEXT_FILL_TYPE" val="1"/>
  <p:tag name="KSO_WM_UNIT_USESOURCEFORMAT_APPLY"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4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4_1"/>
  <p:tag name="KSO_WM_UNIT_TEXT_FILL_FORE_SCHEMECOLOR_INDEX" val="13"/>
  <p:tag name="KSO_WM_UNIT_TEXT_FILL_TYPE" val="1"/>
  <p:tag name="KSO_WM_UNIT_USESOURCEFORMAT_APPLY" val="1"/>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3"/>
  <p:tag name="KSO_WM_UNIT_LINE_FORE_SCHEMECOLOR_INDEX" val="13"/>
  <p:tag name="KSO_WM_UNIT_LINE_FILL_TYPE" val="2"/>
  <p:tag name="KSO_WM_UNIT_TEXT_FILL_FORE_SCHEMECOLOR_INDEX" val="2"/>
  <p:tag name="KSO_WM_UNIT_TEXT_FILL_TYPE" val="1"/>
  <p:tag name="KSO_WM_UNIT_USESOURCEFORMAT_APPLY" val="1"/>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2"/>
  <p:tag name="KSO_WM_UNIT_TEXT_FILL_FORE_SCHEMECOLOR_INDEX" val="13"/>
  <p:tag name="KSO_WM_UNIT_TEXT_FILL_TYPE" val="1"/>
  <p:tag name="KSO_WM_UNIT_USESOURCEFORMAT_APPLY" val="1"/>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5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5_1"/>
  <p:tag name="KSO_WM_UNIT_TEXT_FILL_FORE_SCHEMECOLOR_INDEX" val="13"/>
  <p:tag name="KSO_WM_UNIT_TEXT_FILL_TYPE" val="1"/>
  <p:tag name="KSO_WM_UNIT_USESOURCEFORMAT_APPLY" val="1"/>
</p:tagLst>
</file>

<file path=ppt/tags/tag185.xml><?xml version="1.0" encoding="utf-8"?>
<p:tagLst xmlns:p="http://schemas.openxmlformats.org/presentationml/2006/main">
  <p:tag name="KSO_WM_SLIDE_ID" val="custom20202661_5"/>
  <p:tag name="KSO_WM_TEMPLATE_SUBCATEGORY" val="0"/>
  <p:tag name="KSO_WM_TEMPLATE_MASTER_TYPE" val="1"/>
  <p:tag name="KSO_WM_TEMPLATE_COLOR_TYPE" val="1"/>
  <p:tag name="KSO_WM_SLIDE_ITEM_CNT" val="5"/>
  <p:tag name="KSO_WM_SLIDE_INDEX" val="5"/>
  <p:tag name="KSO_WM_TAG_VERSION" val="1.0"/>
  <p:tag name="KSO_WM_BEAUTIFY_FLAG" val="#wm#"/>
  <p:tag name="KSO_WM_TEMPLATE_CATEGORY" val="custom"/>
  <p:tag name="KSO_WM_TEMPLATE_INDEX" val="20202661"/>
  <p:tag name="KSO_WM_SLIDE_TYPE" val="contents"/>
  <p:tag name="KSO_WM_SLIDE_SUBTYPE" val="diag"/>
  <p:tag name="KSO_WM_DIAGRAM_GROUP_CODE" val="l1-1"/>
  <p:tag name="KSO_WM_SLIDE_DIAGTYPE" val="l"/>
  <p:tag name="KSO_WM_SLIDE_LAYOUT" val="a_l"/>
  <p:tag name="KSO_WM_SLIDE_LAYOUT_CNT" val="1_1"/>
</p:tagLst>
</file>

<file path=ppt/tags/tag18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18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18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18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19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19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19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19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19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19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197.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19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199.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0.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01.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02.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03.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5"/>
  <p:tag name="KSO_WM_UNIT_TEXT_FILL_FORE_SCHEMECOLOR_INDEX" val="13"/>
  <p:tag name="KSO_WM_UNIT_TEXT_FILL_TYPE" val="1"/>
</p:tagLst>
</file>

<file path=ppt/tags/tag204.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05.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0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07.xml><?xml version="1.0" encoding="utf-8"?>
<p:tagLst xmlns:p="http://schemas.openxmlformats.org/presentationml/2006/main">
  <p:tag name="KSO_WM_SLIDE_BK_DARK_LIGHT" val="2"/>
  <p:tag name="KSO_WM_SLIDE_BACKGROUND_TYPE" val="general"/>
</p:tagLst>
</file>

<file path=ppt/tags/tag20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20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21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21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21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21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21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21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21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218.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219.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0.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21.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2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223.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22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225.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2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27.xml><?xml version="1.0" encoding="utf-8"?>
<p:tagLst xmlns:p="http://schemas.openxmlformats.org/presentationml/2006/main">
  <p:tag name="KSO_WM_SLIDE_BK_DARK_LIGHT" val="2"/>
  <p:tag name="KSO_WM_SLIDE_BACKGROUND_TYPE" val="general"/>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7*e*1"/>
  <p:tag name="KSO_WM_TEMPLATE_CATEGORY" val="custom"/>
  <p:tag name="KSO_WM_TEMPLATE_INDEX" val="20202661"/>
  <p:tag name="KSO_WM_UNIT_LAYERLEVEL" val="1"/>
  <p:tag name="KSO_WM_TAG_VERSION" val="1.0"/>
  <p:tag name="KSO_WM_BEAUTIFY_FLAG" val="#wm#"/>
  <p:tag name="KSO_WM_UNIT_PRESET_TEXT" val="PART  01"/>
  <p:tag name="KSO_WM_UNIT_NOCLEAR" val="0"/>
  <p:tag name="KSO_WM_UNIT_VALUE" val="4"/>
  <p:tag name="KSO_WM_UNIT_TYPE" val="e"/>
  <p:tag name="KSO_WM_UNIT_INDEX" val="1"/>
  <p:tag name="KSO_WM_UNIT_TEXT_FILL_FORE_SCHEMECOLOR_INDEX_BRIGHTNESS" val="0.15"/>
  <p:tag name="KSO_WM_UNIT_TEXT_FILL_FORE_SCHEMECOLOR_INDEX" val="13"/>
  <p:tag name="KSO_WM_UNIT_TEXT_FILL_TYPE" val="1"/>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7*a*1"/>
  <p:tag name="KSO_WM_TEMPLATE_CATEGORY" val="custom"/>
  <p:tag name="KSO_WM_TEMPLATE_INDEX" val="20202661"/>
  <p:tag name="KSO_WM_UNIT_LAYERLEVEL" val="1"/>
  <p:tag name="KSO_WM_TAG_VERSION" val="1.0"/>
  <p:tag name="KSO_WM_BEAUTIFY_FLAG" val="#wm#"/>
  <p:tag name="KSO_WM_UNIT_ISCONTENTSTITLE" val="0"/>
  <p:tag name="KSO_WM_UNIT_PRESET_TEXT" val="单击此处添加标题"/>
  <p:tag name="KSO_WM_UNIT_NOCLEAR" val="0"/>
  <p:tag name="KSO_WM_UNIT_VALUE" val="10"/>
  <p:tag name="KSO_WM_UNIT_TYPE" val="a"/>
  <p:tag name="KSO_WM_UNIT_INDEX"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0.xml><?xml version="1.0" encoding="utf-8"?>
<p:tagLst xmlns:p="http://schemas.openxmlformats.org/presentationml/2006/main">
  <p:tag name="KSO_WM_SLIDE_ID" val="custom20202661_7"/>
  <p:tag name="KSO_WM_TEMPLATE_SUBCATEGORY" val="0"/>
  <p:tag name="KSO_WM_TEMPLATE_MASTER_TYPE" val="1"/>
  <p:tag name="KSO_WM_TEMPLATE_COLOR_TYPE" val="1"/>
  <p:tag name="KSO_WM_SLIDE_ITEM_CNT" val="0"/>
  <p:tag name="KSO_WM_SLIDE_INDEX" val="7"/>
  <p:tag name="KSO_WM_TAG_VERSION" val="1.0"/>
  <p:tag name="KSO_WM_BEAUTIFY_FLAG" val="#wm#"/>
  <p:tag name="KSO_WM_TEMPLATE_CATEGORY" val="custom"/>
  <p:tag name="KSO_WM_TEMPLATE_INDEX" val="20202661"/>
  <p:tag name="KSO_WM_SLIDE_TYPE" val="sectionTitle"/>
  <p:tag name="KSO_WM_SLIDE_SUBTYPE" val="pureTxt"/>
  <p:tag name="KSO_WM_SLIDE_LAYOUT" val="a_e"/>
  <p:tag name="KSO_WM_SLIDE_LAYOUT_CNT" val="1_1"/>
</p:tagLst>
</file>

<file path=ppt/tags/tag23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23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23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23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23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23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23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23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23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241.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42.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4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244.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45.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246.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247.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24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249.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251.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5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53.xml><?xml version="1.0" encoding="utf-8"?>
<p:tagLst xmlns:p="http://schemas.openxmlformats.org/presentationml/2006/main">
  <p:tag name="KSO_WM_SLIDE_BK_DARK_LIGHT" val="2"/>
  <p:tag name="KSO_WM_SLIDE_BACKGROUND_TYPE" val="general"/>
</p:tagLst>
</file>

<file path=ppt/tags/tag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7*e*1"/>
  <p:tag name="KSO_WM_TEMPLATE_CATEGORY" val="custom"/>
  <p:tag name="KSO_WM_TEMPLATE_INDEX" val="20202661"/>
  <p:tag name="KSO_WM_UNIT_LAYERLEVEL" val="1"/>
  <p:tag name="KSO_WM_TAG_VERSION" val="1.0"/>
  <p:tag name="KSO_WM_BEAUTIFY_FLAG" val="#wm#"/>
  <p:tag name="KSO_WM_UNIT_PRESET_TEXT" val="PART  02"/>
  <p:tag name="KSO_WM_UNIT_NOCLEAR" val="0"/>
  <p:tag name="KSO_WM_UNIT_VALUE" val="4"/>
  <p:tag name="KSO_WM_UNIT_TYPE" val="e"/>
  <p:tag name="KSO_WM_UNIT_INDEX" val="1"/>
  <p:tag name="KSO_WM_UNIT_TEXT_FILL_FORE_SCHEMECOLOR_INDEX_BRIGHTNESS" val="0.15"/>
  <p:tag name="KSO_WM_UNIT_TEXT_FILL_FORE_SCHEMECOLOR_INDEX" val="13"/>
  <p:tag name="KSO_WM_UNIT_TEXT_FILL_TYPE" val="1"/>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7*a*1"/>
  <p:tag name="KSO_WM_TEMPLATE_CATEGORY" val="custom"/>
  <p:tag name="KSO_WM_TEMPLATE_INDEX" val="20202661"/>
  <p:tag name="KSO_WM_UNIT_LAYERLEVEL" val="1"/>
  <p:tag name="KSO_WM_TAG_VERSION" val="1.0"/>
  <p:tag name="KSO_WM_BEAUTIFY_FLAG" val="#wm#"/>
  <p:tag name="KSO_WM_UNIT_ISCONTENTSTITLE" val="0"/>
  <p:tag name="KSO_WM_UNIT_PRESET_TEXT" val="单击此处添加标题"/>
  <p:tag name="KSO_WM_UNIT_NOCLEAR" val="0"/>
  <p:tag name="KSO_WM_UNIT_VALUE" val="10"/>
  <p:tag name="KSO_WM_UNIT_TYPE" val="a"/>
  <p:tag name="KSO_WM_UNIT_INDEX" val="1"/>
</p:tagLst>
</file>

<file path=ppt/tags/tag256.xml><?xml version="1.0" encoding="utf-8"?>
<p:tagLst xmlns:p="http://schemas.openxmlformats.org/presentationml/2006/main">
  <p:tag name="KSO_WM_SLIDE_ID" val="custom20202661_7"/>
  <p:tag name="KSO_WM_TEMPLATE_SUBCATEGORY" val="0"/>
  <p:tag name="KSO_WM_TEMPLATE_MASTER_TYPE" val="1"/>
  <p:tag name="KSO_WM_TEMPLATE_COLOR_TYPE" val="1"/>
  <p:tag name="KSO_WM_SLIDE_ITEM_CNT" val="0"/>
  <p:tag name="KSO_WM_SLIDE_INDEX" val="7"/>
  <p:tag name="KSO_WM_TAG_VERSION" val="1.0"/>
  <p:tag name="KSO_WM_BEAUTIFY_FLAG" val="#wm#"/>
  <p:tag name="KSO_WM_TEMPLATE_CATEGORY" val="custom"/>
  <p:tag name="KSO_WM_TEMPLATE_INDEX" val="20202661"/>
  <p:tag name="KSO_WM_SLIDE_TYPE" val="sectionTitle"/>
  <p:tag name="KSO_WM_SLIDE_SUBTYPE" val="pureTxt"/>
  <p:tag name="KSO_WM_SLIDE_LAYOUT" val="a_e"/>
  <p:tag name="KSO_WM_SLIDE_LAYOUT_CNT" val="1_1"/>
</p:tagLst>
</file>

<file path=ppt/tags/tag25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25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25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26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26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26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26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26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26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267.xml><?xml version="1.0" encoding="utf-8"?>
<p:tagLst xmlns:p="http://schemas.openxmlformats.org/presentationml/2006/main">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268.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6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7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72.xml><?xml version="1.0" encoding="utf-8"?>
<p:tagLst xmlns:p="http://schemas.openxmlformats.org/presentationml/2006/main">
  <p:tag name="KSO_WM_SLIDE_BK_DARK_LIGHT" val="2"/>
  <p:tag name="KSO_WM_SLIDE_BACKGROUND_TYPE" val="general"/>
</p:tagLst>
</file>

<file path=ppt/tags/tag27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27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27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27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27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27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27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28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28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283.xml><?xml version="1.0" encoding="utf-8"?>
<p:tagLst xmlns:p="http://schemas.openxmlformats.org/presentationml/2006/main">
  <p:tag name="KSO_WM_UNIT_LINE_FORE_SCHEMECOLOR_INDEX_BRIGHTNESS" val="0.35"/>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284.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28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286.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87.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288.xml><?xml version="1.0" encoding="utf-8"?>
<p:tagLst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289.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0.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91.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92.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93.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294.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95.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96.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97.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98.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299.xml><?xml version="1.0" encoding="utf-8"?>
<p:tagLst xmlns:p="http://schemas.openxmlformats.org/presentationml/2006/main">
  <p:tag name="KSO_WM_UNIT_LINE_FORE_SCHEMECOLOR_INDEX_BRIGHTNESS" val="0.35"/>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00.xml><?xml version="1.0" encoding="utf-8"?>
<p:tagLst xmlns:p="http://schemas.openxmlformats.org/presentationml/2006/main">
  <p:tag name="KSO_WM_UNIT_LINE_FORE_SCHEMECOLOR_INDEX_BRIGHTNESS" val="0.35"/>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301.xml><?xml version="1.0" encoding="utf-8"?>
<p:tagLst xmlns:p="http://schemas.openxmlformats.org/presentationml/2006/main">
  <p:tag name="KSO_WM_UNIT_LINE_FORE_SCHEMECOLOR_INDEX_BRIGHTNESS" val="0.35"/>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302.xml><?xml version="1.0" encoding="utf-8"?>
<p:tagLst xmlns:p="http://schemas.openxmlformats.org/presentationml/2006/main">
  <p:tag name="KSO_WM_UNIT_LINE_FORE_SCHEMECOLOR_INDEX_BRIGHTNESS" val="0.35"/>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30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304.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30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306.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07.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0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09.xml><?xml version="1.0" encoding="utf-8"?>
<p:tagLst xmlns:p="http://schemas.openxmlformats.org/presentationml/2006/main">
  <p:tag name="KSO_WM_SLIDE_BK_DARK_LIGHT" val="2"/>
  <p:tag name="KSO_WM_SLIDE_BACKGROUND_TYPE" val="general"/>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0.xml><?xml version="1.0" encoding="utf-8"?>
<p:tagLst xmlns:p="http://schemas.openxmlformats.org/presentationml/2006/main">
  <p:tag name="KSO_WM_UNIT_PLACING_PICTURE_USER_VIEWPORT" val="{&quot;height&quot;:10800,&quot;width&quot;:3949.8251968503937}"/>
</p:tagLst>
</file>

<file path=ppt/tags/tag3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a*1"/>
  <p:tag name="KSO_WM_TEMPLATE_CATEGORY" val="custom"/>
  <p:tag name="KSO_WM_TEMPLATE_INDEX" val="20202661"/>
  <p:tag name="KSO_WM_UNIT_LAYERLEVEL" val="1"/>
  <p:tag name="KSO_WM_TAG_VERSION" val="1.0"/>
  <p:tag name="KSO_WM_BEAUTIFY_FLAG" val="#wm#"/>
  <p:tag name="KSO_WM_UNIT_ISCONTENTSTITLE" val="1"/>
  <p:tag name="KSO_WM_UNIT_PRESET_TEXT" val="目 录/"/>
  <p:tag name="KSO_WM_UNIT_NOCLEAR" val="0"/>
  <p:tag name="KSO_WM_UNIT_VALUE" val="2"/>
  <p:tag name="KSO_WM_DIAGRAM_GROUP_CODE" val="l1-1"/>
  <p:tag name="KSO_WM_UNIT_TYPE" val="a"/>
  <p:tag name="KSO_WM_UNIT_INDEX" val="1"/>
  <p:tag name="KSO_WM_UNIT_TEXT_FILL_FORE_SCHEMECOLOR_INDEX" val="13"/>
  <p:tag name="KSO_WM_UNIT_TEXT_FILL_TYPE" val="1"/>
  <p:tag name="KSO_WM_UNIT_USESOURCEFORMAT_APPLY" val="1"/>
</p:tagLst>
</file>

<file path=ppt/tags/tag3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3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2"/>
  <p:tag name="KSO_WM_UNIT_LINE_FORE_SCHEMECOLOR_INDEX" val="13"/>
  <p:tag name="KSO_WM_UNIT_LINE_FILL_TYPE" val="2"/>
  <p:tag name="KSO_WM_UNIT_TEXT_FILL_FORE_SCHEMECOLOR_INDEX" val="2"/>
  <p:tag name="KSO_WM_UNIT_TEXT_FILL_TYPE" val="1"/>
  <p:tag name="KSO_WM_UNIT_USESOURCEFORMAT_APPLY" val="1"/>
</p:tagLst>
</file>

<file path=ppt/tags/tag3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3"/>
  <p:tag name="KSO_WM_UNIT_TEXT_FILL_FORE_SCHEMECOLOR_INDEX" val="13"/>
  <p:tag name="KSO_WM_UNIT_TEXT_FILL_TYPE" val="1"/>
  <p:tag name="KSO_WM_UNIT_USESOURCEFORMAT_APPLY" val="1"/>
</p:tagLst>
</file>

<file path=ppt/tags/tag3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1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1_1"/>
  <p:tag name="KSO_WM_UNIT_TEXT_FILL_FORE_SCHEMECOLOR_INDEX" val="13"/>
  <p:tag name="KSO_WM_UNIT_TEXT_FILL_TYPE" val="1"/>
  <p:tag name="KSO_WM_UNIT_USESOURCEFORMAT_APPLY" val="1"/>
</p:tagLst>
</file>

<file path=ppt/tags/tag3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3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2"/>
  <p:tag name="KSO_WM_UNIT_LINE_FORE_SCHEMECOLOR_INDEX" val="13"/>
  <p:tag name="KSO_WM_UNIT_LINE_FILL_TYPE" val="2"/>
  <p:tag name="KSO_WM_UNIT_TEXT_FILL_FORE_SCHEMECOLOR_INDEX" val="2"/>
  <p:tag name="KSO_WM_UNIT_TEXT_FILL_TYPE" val="1"/>
  <p:tag name="KSO_WM_UNIT_USESOURCEFORMAT_APPLY" val="1"/>
</p:tagLst>
</file>

<file path=ppt/tags/tag3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3"/>
  <p:tag name="KSO_WM_UNIT_TEXT_FILL_FORE_SCHEMECOLOR_INDEX" val="13"/>
  <p:tag name="KSO_WM_UNIT_TEXT_FILL_TYPE" val="1"/>
  <p:tag name="KSO_WM_UNIT_USESOURCEFORMAT_APPLY" val="1"/>
</p:tagLst>
</file>

<file path=ppt/tags/tag3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2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2_1"/>
  <p:tag name="KSO_WM_UNIT_TEXT_FILL_FORE_SCHEMECOLOR_INDEX" val="13"/>
  <p:tag name="KSO_WM_UNIT_TEXT_FILL_TYPE" val="1"/>
  <p:tag name="KSO_WM_UNIT_USESOURCEFORMAT_APPLY" val="1"/>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3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2"/>
  <p:tag name="KSO_WM_UNIT_LINE_FORE_SCHEMECOLOR_INDEX" val="13"/>
  <p:tag name="KSO_WM_UNIT_LINE_FILL_TYPE" val="2"/>
  <p:tag name="KSO_WM_UNIT_TEXT_FILL_FORE_SCHEMECOLOR_INDEX" val="2"/>
  <p:tag name="KSO_WM_UNIT_TEXT_FILL_TYPE" val="1"/>
  <p:tag name="KSO_WM_UNIT_USESOURCEFORMAT_APPLY" val="1"/>
</p:tagLst>
</file>

<file path=ppt/tags/tag3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3"/>
  <p:tag name="KSO_WM_UNIT_TEXT_FILL_FORE_SCHEMECOLOR_INDEX" val="13"/>
  <p:tag name="KSO_WM_UNIT_TEXT_FILL_TYPE" val="1"/>
  <p:tag name="KSO_WM_UNIT_USESOURCEFORMAT_APPLY" val="1"/>
</p:tagLst>
</file>

<file path=ppt/tags/tag3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3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3_1"/>
  <p:tag name="KSO_WM_UNIT_TEXT_FILL_FORE_SCHEMECOLOR_INDEX" val="13"/>
  <p:tag name="KSO_WM_UNIT_TEXT_FILL_TYPE" val="1"/>
  <p:tag name="KSO_WM_UNIT_USESOURCEFORMAT_APPLY" val="1"/>
</p:tagLst>
</file>

<file path=ppt/tags/tag3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3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2"/>
  <p:tag name="KSO_WM_UNIT_LINE_FORE_SCHEMECOLOR_INDEX" val="13"/>
  <p:tag name="KSO_WM_UNIT_LINE_FILL_TYPE" val="2"/>
  <p:tag name="KSO_WM_UNIT_TEXT_FILL_FORE_SCHEMECOLOR_INDEX" val="2"/>
  <p:tag name="KSO_WM_UNIT_TEXT_FILL_TYPE" val="1"/>
  <p:tag name="KSO_WM_UNIT_USESOURCEFORMAT_APPLY" val="1"/>
</p:tagLst>
</file>

<file path=ppt/tags/tag3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3"/>
  <p:tag name="KSO_WM_UNIT_TEXT_FILL_FORE_SCHEMECOLOR_INDEX" val="13"/>
  <p:tag name="KSO_WM_UNIT_TEXT_FILL_TYPE" val="1"/>
  <p:tag name="KSO_WM_UNIT_USESOURCEFORMAT_APPLY" val="1"/>
</p:tagLst>
</file>

<file path=ppt/tags/tag3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4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4_1"/>
  <p:tag name="KSO_WM_UNIT_TEXT_FILL_FORE_SCHEMECOLOR_INDEX" val="13"/>
  <p:tag name="KSO_WM_UNIT_TEXT_FILL_TYPE" val="1"/>
  <p:tag name="KSO_WM_UNIT_USESOURCEFORMAT_APPLY" val="1"/>
</p:tagLst>
</file>

<file path=ppt/tags/tag3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3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3"/>
  <p:tag name="KSO_WM_UNIT_LINE_FORE_SCHEMECOLOR_INDEX" val="13"/>
  <p:tag name="KSO_WM_UNIT_LINE_FILL_TYPE" val="2"/>
  <p:tag name="KSO_WM_UNIT_TEXT_FILL_FORE_SCHEMECOLOR_INDEX" val="2"/>
  <p:tag name="KSO_WM_UNIT_TEXT_FILL_TYPE" val="1"/>
  <p:tag name="KSO_WM_UNIT_USESOURCEFORMAT_APPLY" val="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2"/>
  <p:tag name="KSO_WM_UNIT_TEXT_FILL_FORE_SCHEMECOLOR_INDEX" val="13"/>
  <p:tag name="KSO_WM_UNIT_TEXT_FILL_TYPE" val="1"/>
  <p:tag name="KSO_WM_UNIT_USESOURCEFORMAT_APPLY" val="1"/>
</p:tagLst>
</file>

<file path=ppt/tags/tag3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5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5_1"/>
  <p:tag name="KSO_WM_UNIT_TEXT_FILL_FORE_SCHEMECOLOR_INDEX" val="13"/>
  <p:tag name="KSO_WM_UNIT_TEXT_FILL_TYPE" val="1"/>
  <p:tag name="KSO_WM_UNIT_USESOURCEFORMAT_APPLY" val="1"/>
</p:tagLst>
</file>

<file path=ppt/tags/tag332.xml><?xml version="1.0" encoding="utf-8"?>
<p:tagLst xmlns:p="http://schemas.openxmlformats.org/presentationml/2006/main">
  <p:tag name="KSO_WM_SLIDE_ID" val="custom20202661_5"/>
  <p:tag name="KSO_WM_TEMPLATE_SUBCATEGORY" val="0"/>
  <p:tag name="KSO_WM_TEMPLATE_MASTER_TYPE" val="1"/>
  <p:tag name="KSO_WM_TEMPLATE_COLOR_TYPE" val="1"/>
  <p:tag name="KSO_WM_SLIDE_ITEM_CNT" val="5"/>
  <p:tag name="KSO_WM_SLIDE_INDEX" val="5"/>
  <p:tag name="KSO_WM_TAG_VERSION" val="1.0"/>
  <p:tag name="KSO_WM_BEAUTIFY_FLAG" val="#wm#"/>
  <p:tag name="KSO_WM_TEMPLATE_CATEGORY" val="custom"/>
  <p:tag name="KSO_WM_TEMPLATE_INDEX" val="20202661"/>
  <p:tag name="KSO_WM_SLIDE_TYPE" val="contents"/>
  <p:tag name="KSO_WM_SLIDE_SUBTYPE" val="diag"/>
  <p:tag name="KSO_WM_DIAGRAM_GROUP_CODE" val="l1-1"/>
  <p:tag name="KSO_WM_SLIDE_DIAGTYPE" val="l"/>
  <p:tag name="KSO_WM_SLIDE_LAYOUT" val="a_l"/>
  <p:tag name="KSO_WM_SLIDE_LAYOUT_CNT" val="1_1"/>
</p:tagLst>
</file>

<file path=ppt/tags/tag33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33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33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33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33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33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33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34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34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343.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344.xml><?xml version="1.0" encoding="utf-8"?>
<p:tagLst xmlns:p="http://schemas.openxmlformats.org/presentationml/2006/main">
  <p:tag name="KSO_WM_UNIT_FILL_FORE_SCHEMECOLOR_INDEX_BRIGHTNESS" val="0.35"/>
  <p:tag name="KSO_WM_UNIT_FILL_FORE_SCHEMECOLOR_INDEX" val="9"/>
  <p:tag name="KSO_WM_UNIT_FILL_TYPE" val="1"/>
  <p:tag name="KSO_WM_UNIT_TEXT_FILL_FORE_SCHEMECOLOR_INDEX_BRIGHTNESS" val="0"/>
  <p:tag name="KSO_WM_UNIT_TEXT_FILL_FORE_SCHEMECOLOR_INDEX" val="14"/>
  <p:tag name="KSO_WM_UNIT_TEXT_FILL_TYPE" val="1"/>
</p:tagLst>
</file>

<file path=ppt/tags/tag345.xml><?xml version="1.0" encoding="utf-8"?>
<p:tagLst xmlns:p="http://schemas.openxmlformats.org/presentationml/2006/main">
  <p:tag name="KSO_WM_UNIT_LINE_FORE_SCHEMECOLOR_INDEX_BRIGHTNESS" val="0.35"/>
  <p:tag name="KSO_WM_UNIT_LINE_FORE_SCHEMECOLOR_INDEX" val="9"/>
  <p:tag name="KSO_WM_UNIT_LINE_FILL_TYPE" val="2"/>
</p:tagLst>
</file>

<file path=ppt/tags/tag346.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35"/>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347.xml><?xml version="1.0" encoding="utf-8"?>
<p:tagLst xmlns:p="http://schemas.openxmlformats.org/presentationml/2006/main">
  <p:tag name="KSO_WM_UNIT_LINE_FORE_SCHEMECOLOR_INDEX_BRIGHTNESS" val="0.35"/>
  <p:tag name="KSO_WM_UNIT_LINE_FORE_SCHEMECOLOR_INDEX" val="9"/>
  <p:tag name="KSO_WM_UNIT_LINE_FILL_TYPE" val="2"/>
</p:tagLst>
</file>

<file path=ppt/tags/tag348.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35"/>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349.xml><?xml version="1.0" encoding="utf-8"?>
<p:tagLst xmlns:p="http://schemas.openxmlformats.org/presentationml/2006/main">
  <p:tag name="KSO_WM_UNIT_LINE_FORE_SCHEMECOLOR_INDEX_BRIGHTNESS" val="0.35"/>
  <p:tag name="KSO_WM_UNIT_LINE_FORE_SCHEMECOLOR_INDEX" val="9"/>
  <p:tag name="KSO_WM_UNIT_LINE_FILL_TYPE" val="2"/>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0.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35"/>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35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352.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35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354.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5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356.xml><?xml version="1.0" encoding="utf-8"?>
<p:tagLst xmlns:p="http://schemas.openxmlformats.org/presentationml/2006/main">
  <p:tag name="KSO_WM_SLIDE_BK_DARK_LIGHT" val="2"/>
  <p:tag name="KSO_WM_SLIDE_BACKGROUND_TYPE" val="general"/>
</p:tagLst>
</file>

<file path=ppt/tags/tag35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35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35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36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36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36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36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36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36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367.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6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6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71.xml><?xml version="1.0" encoding="utf-8"?>
<p:tagLst xmlns:p="http://schemas.openxmlformats.org/presentationml/2006/main">
  <p:tag name="KSO_WM_SLIDE_BK_DARK_LIGHT" val="2"/>
  <p:tag name="KSO_WM_SLIDE_BACKGROUND_TYPE" val="general"/>
</p:tagLst>
</file>

<file path=ppt/tags/tag37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37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37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37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37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37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37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37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38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382.xml><?xml version="1.0" encoding="utf-8"?>
<p:tagLst xmlns:p="http://schemas.openxmlformats.org/presentationml/2006/main">
  <p:tag name="KSO_WM_UNIT_LINE_FORE_SCHEMECOLOR_INDEX_BRIGHTNESS" val="0.35"/>
  <p:tag name="KSO_WM_UNIT_LINE_FORE_SCHEMECOLOR_INDEX" val="9"/>
  <p:tag name="KSO_WM_UNIT_LINE_FILL_TYPE" val="2"/>
  <p:tag name="KSO_WM_UNIT_TEXT_FILL_FORE_SCHEMECOLOR_INDEX_BRIGHTNESS" val="0"/>
  <p:tag name="KSO_WM_UNIT_TEXT_FILL_FORE_SCHEMECOLOR_INDEX" val="2"/>
  <p:tag name="KSO_WM_UNIT_TEXT_FILL_TYPE" val="1"/>
</p:tagLst>
</file>

<file path=ppt/tags/tag383.xml><?xml version="1.0" encoding="utf-8"?>
<p:tagLst xmlns:p="http://schemas.openxmlformats.org/presentationml/2006/main">
  <p:tag name="KSO_WM_UNIT_FILL_FORE_SCHEMECOLOR_INDEX_BRIGHTNESS" val="0.35"/>
  <p:tag name="KSO_WM_UNIT_FILL_FORE_SCHEMECOLOR_INDEX" val="9"/>
  <p:tag name="KSO_WM_UNIT_FILL_TYPE" val="1"/>
  <p:tag name="KSO_WM_UNIT_TEXT_FILL_FORE_SCHEMECOLOR_INDEX_BRIGHTNESS" val="0"/>
  <p:tag name="KSO_WM_UNIT_TEXT_FILL_FORE_SCHEMECOLOR_INDEX" val="14"/>
  <p:tag name="KSO_WM_UNIT_TEXT_FILL_TYPE" val="1"/>
</p:tagLst>
</file>

<file path=ppt/tags/tag384.xml><?xml version="1.0" encoding="utf-8"?>
<p:tagLst xmlns:p="http://schemas.openxmlformats.org/presentationml/2006/main">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385.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386.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87.xml><?xml version="1.0" encoding="utf-8"?>
<p:tagLst xmlns:p="http://schemas.openxmlformats.org/presentationml/2006/main">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388.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389.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0.xml><?xml version="1.0" encoding="utf-8"?>
<p:tagLst xmlns:p="http://schemas.openxmlformats.org/presentationml/2006/main">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391.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392.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93.xml><?xml version="1.0" encoding="utf-8"?>
<p:tagLst xmlns:p="http://schemas.openxmlformats.org/presentationml/2006/main">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394.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395.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96.xml><?xml version="1.0" encoding="utf-8"?>
<p:tagLst xmlns:p="http://schemas.openxmlformats.org/presentationml/2006/main">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397.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398.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399.xml><?xml version="1.0" encoding="utf-8"?>
<p:tagLst xmlns:p="http://schemas.openxmlformats.org/presentationml/2006/main">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00.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401.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02.xml><?xml version="1.0" encoding="utf-8"?>
<p:tagLst xmlns:p="http://schemas.openxmlformats.org/presentationml/2006/main">
  <p:tag name="KSO_WM_UNIT_FILL_FORE_SCHEMECOLOR_INDEX_BRIGHTNESS" val="0"/>
  <p:tag name="KSO_WM_UNIT_FILL_FORE_SCHEMECOLOR_INDEX" val="13"/>
  <p:tag name="KSO_WM_UNIT_FILL_TYPE" val="1"/>
  <p:tag name="KSO_WM_UNIT_TEXT_FILL_FORE_SCHEMECOLOR_INDEX_BRIGHTNESS" val="0"/>
  <p:tag name="KSO_WM_UNIT_TEXT_FILL_FORE_SCHEMECOLOR_INDEX" val="2"/>
  <p:tag name="KSO_WM_UNIT_TEXT_FILL_TYPE" val="1"/>
</p:tagLst>
</file>

<file path=ppt/tags/tag403.xml><?xml version="1.0" encoding="utf-8"?>
<p:tagLst xmlns:p="http://schemas.openxmlformats.org/presentationml/2006/main">
  <p:tag name="KSO_WM_UNIT_LINE_FORE_SCHEMECOLOR_INDEX_BRIGHTNESS" val="0"/>
  <p:tag name="KSO_WM_UNIT_LINE_FORE_SCHEMECOLOR_INDEX" val="14"/>
  <p:tag name="KSO_WM_UNIT_LINE_FILL_TYPE" val="2"/>
  <p:tag name="KSO_WM_UNIT_TEXT_FILL_FORE_SCHEMECOLOR_INDEX_BRIGHTNESS" val="0"/>
  <p:tag name="KSO_WM_UNIT_TEXT_FILL_FORE_SCHEMECOLOR_INDEX" val="2"/>
  <p:tag name="KSO_WM_UNIT_TEXT_FILL_TYPE" val="1"/>
</p:tagLst>
</file>

<file path=ppt/tags/tag404.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05.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406.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40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40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09.xml><?xml version="1.0" encoding="utf-8"?>
<p:tagLst xmlns:p="http://schemas.openxmlformats.org/presentationml/2006/main">
  <p:tag name="KSO_WM_SLIDE_BK_DARK_LIGHT" val="2"/>
  <p:tag name="KSO_WM_SLIDE_BACKGROUND_TYPE" val="general"/>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41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41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41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41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41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41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41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41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41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2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421.xml><?xml version="1.0" encoding="utf-8"?>
<p:tagLst xmlns:p="http://schemas.openxmlformats.org/presentationml/2006/main">
  <p:tag name="KSO_WM_UNIT_FILL_FORE_SCHEMECOLOR_INDEX_BRIGHTNESS" val="0.35"/>
  <p:tag name="KSO_WM_UNIT_FILL_FORE_SCHEMECOLOR_INDEX" val="9"/>
  <p:tag name="KSO_WM_UNIT_FILL_TYPE" val="1"/>
  <p:tag name="KSO_WM_UNIT_TEXT_FILL_FORE_SCHEMECOLOR_INDEX_BRIGHTNESS" val="0"/>
  <p:tag name="KSO_WM_UNIT_TEXT_FILL_FORE_SCHEMECOLOR_INDEX" val="2"/>
  <p:tag name="KSO_WM_UNIT_TEXT_FILL_TYPE" val="1"/>
</p:tagLst>
</file>

<file path=ppt/tags/tag422.xml><?xml version="1.0" encoding="utf-8"?>
<p:tagLst xmlns:p="http://schemas.openxmlformats.org/presentationml/2006/main">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423.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424.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25.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26.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27.xml><?xml version="1.0" encoding="utf-8"?>
<p:tagLst xmlns:p="http://schemas.openxmlformats.org/presentationml/2006/main">
  <p:tag name="KSO_WM_UNIT_FILL_FORE_SCHEMECOLOR_INDEX_BRIGHTNESS" val="0.35"/>
  <p:tag name="KSO_WM_UNIT_FILL_FORE_SCHEMECOLOR_INDEX" val="9"/>
  <p:tag name="KSO_WM_UNIT_FILL_TYPE" val="1"/>
  <p:tag name="KSO_WM_UNIT_TEXT_FILL_FORE_SCHEMECOLOR_INDEX_BRIGHTNESS" val="0"/>
  <p:tag name="KSO_WM_UNIT_TEXT_FILL_FORE_SCHEMECOLOR_INDEX" val="14"/>
  <p:tag name="KSO_WM_UNIT_TEXT_FILL_TYPE" val="1"/>
</p:tagLst>
</file>

<file path=ppt/tags/tag428.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29.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431.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432.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433.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3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35.xml><?xml version="1.0" encoding="utf-8"?>
<p:tagLst xmlns:p="http://schemas.openxmlformats.org/presentationml/2006/main">
  <p:tag name="KSO_WM_SLIDE_BK_DARK_LIGHT" val="2"/>
  <p:tag name="KSO_WM_SLIDE_BACKGROUND_TYPE" val="general"/>
</p:tagLst>
</file>

<file path=ppt/tags/tag436.xml><?xml version="1.0" encoding="utf-8"?>
<p:tagLst xmlns:p="http://schemas.openxmlformats.org/presentationml/2006/main">
  <p:tag name="KSO_WM_UNIT_PLACING_PICTURE_USER_VIEWPORT" val="{&quot;height&quot;:10800,&quot;width&quot;:3949.8251968503937}"/>
</p:tagLst>
</file>

<file path=ppt/tags/tag4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a*1"/>
  <p:tag name="KSO_WM_TEMPLATE_CATEGORY" val="custom"/>
  <p:tag name="KSO_WM_TEMPLATE_INDEX" val="20202661"/>
  <p:tag name="KSO_WM_UNIT_LAYERLEVEL" val="1"/>
  <p:tag name="KSO_WM_TAG_VERSION" val="1.0"/>
  <p:tag name="KSO_WM_BEAUTIFY_FLAG" val="#wm#"/>
  <p:tag name="KSO_WM_UNIT_ISCONTENTSTITLE" val="1"/>
  <p:tag name="KSO_WM_UNIT_PRESET_TEXT" val="目 录/"/>
  <p:tag name="KSO_WM_UNIT_NOCLEAR" val="0"/>
  <p:tag name="KSO_WM_UNIT_VALUE" val="2"/>
  <p:tag name="KSO_WM_DIAGRAM_GROUP_CODE" val="l1-1"/>
  <p:tag name="KSO_WM_UNIT_TYPE" val="a"/>
  <p:tag name="KSO_WM_UNIT_INDEX" val="1"/>
  <p:tag name="KSO_WM_UNIT_TEXT_FILL_FORE_SCHEMECOLOR_INDEX" val="13"/>
  <p:tag name="KSO_WM_UNIT_TEXT_FILL_TYPE" val="1"/>
  <p:tag name="KSO_WM_UNIT_USESOURCEFORMAT_APPLY" val="1"/>
</p:tagLst>
</file>

<file path=ppt/tags/tag4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4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2"/>
  <p:tag name="KSO_WM_UNIT_LINE_FORE_SCHEMECOLOR_INDEX" val="13"/>
  <p:tag name="KSO_WM_UNIT_LINE_FILL_TYPE" val="2"/>
  <p:tag name="KSO_WM_UNIT_TEXT_FILL_FORE_SCHEMECOLOR_INDEX" val="2"/>
  <p:tag name="KSO_WM_UNIT_TEXT_FILL_TYPE" val="1"/>
  <p:tag name="KSO_WM_UNIT_USESOURCEFORMAT_APPLY" val="1"/>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3"/>
  <p:tag name="KSO_WM_UNIT_TEXT_FILL_FORE_SCHEMECOLOR_INDEX" val="13"/>
  <p:tag name="KSO_WM_UNIT_TEXT_FILL_TYPE" val="1"/>
  <p:tag name="KSO_WM_UNIT_USESOURCEFORMAT_APPLY" val="1"/>
</p:tagLst>
</file>

<file path=ppt/tags/tag4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1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1_1"/>
  <p:tag name="KSO_WM_UNIT_TEXT_FILL_FORE_SCHEMECOLOR_INDEX" val="13"/>
  <p:tag name="KSO_WM_UNIT_TEXT_FILL_TYPE" val="1"/>
  <p:tag name="KSO_WM_UNIT_USESOURCEFORMAT_APPLY" val="1"/>
</p:tagLst>
</file>

<file path=ppt/tags/tag4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4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2"/>
  <p:tag name="KSO_WM_UNIT_LINE_FORE_SCHEMECOLOR_INDEX" val="13"/>
  <p:tag name="KSO_WM_UNIT_LINE_FILL_TYPE" val="2"/>
  <p:tag name="KSO_WM_UNIT_TEXT_FILL_FORE_SCHEMECOLOR_INDEX" val="2"/>
  <p:tag name="KSO_WM_UNIT_TEXT_FILL_TYPE" val="1"/>
  <p:tag name="KSO_WM_UNIT_USESOURCEFORMAT_APPLY" val="1"/>
</p:tagLst>
</file>

<file path=ppt/tags/tag4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3"/>
  <p:tag name="KSO_WM_UNIT_TEXT_FILL_FORE_SCHEMECOLOR_INDEX" val="13"/>
  <p:tag name="KSO_WM_UNIT_TEXT_FILL_TYPE" val="1"/>
  <p:tag name="KSO_WM_UNIT_USESOURCEFORMAT_APPLY" val="1"/>
</p:tagLst>
</file>

<file path=ppt/tags/tag4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2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2_1"/>
  <p:tag name="KSO_WM_UNIT_TEXT_FILL_FORE_SCHEMECOLOR_INDEX" val="13"/>
  <p:tag name="KSO_WM_UNIT_TEXT_FILL_TYPE" val="1"/>
  <p:tag name="KSO_WM_UNIT_USESOURCEFORMAT_APPLY" val="1"/>
</p:tagLst>
</file>

<file path=ppt/tags/tag4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4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2"/>
  <p:tag name="KSO_WM_UNIT_LINE_FORE_SCHEMECOLOR_INDEX" val="13"/>
  <p:tag name="KSO_WM_UNIT_LINE_FILL_TYPE" val="2"/>
  <p:tag name="KSO_WM_UNIT_TEXT_FILL_FORE_SCHEMECOLOR_INDEX" val="2"/>
  <p:tag name="KSO_WM_UNIT_TEXT_FILL_TYPE" val="1"/>
  <p:tag name="KSO_WM_UNIT_USESOURCEFORMAT_APPLY" val="1"/>
</p:tagLst>
</file>

<file path=ppt/tags/tag4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3"/>
  <p:tag name="KSO_WM_UNIT_TEXT_FILL_FORE_SCHEMECOLOR_INDEX" val="13"/>
  <p:tag name="KSO_WM_UNIT_TEXT_FILL_TYPE" val="1"/>
  <p:tag name="KSO_WM_UNIT_USESOURCEFORMAT_APPLY" val="1"/>
</p:tagLst>
</file>

<file path=ppt/tags/tag4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3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3_1"/>
  <p:tag name="KSO_WM_UNIT_TEXT_FILL_FORE_SCHEMECOLOR_INDEX" val="13"/>
  <p:tag name="KSO_WM_UNIT_TEXT_FILL_TYPE" val="1"/>
  <p:tag name="KSO_WM_UNIT_USESOURCEFORMAT_APPLY" val="1"/>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4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2"/>
  <p:tag name="KSO_WM_UNIT_LINE_FORE_SCHEMECOLOR_INDEX" val="13"/>
  <p:tag name="KSO_WM_UNIT_LINE_FILL_TYPE" val="2"/>
  <p:tag name="KSO_WM_UNIT_TEXT_FILL_FORE_SCHEMECOLOR_INDEX" val="2"/>
  <p:tag name="KSO_WM_UNIT_TEXT_FILL_TYPE" val="1"/>
  <p:tag name="KSO_WM_UNIT_USESOURCEFORMAT_APPLY" val="1"/>
</p:tagLst>
</file>

<file path=ppt/tags/tag4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3"/>
  <p:tag name="KSO_WM_UNIT_TEXT_FILL_FORE_SCHEMECOLOR_INDEX" val="13"/>
  <p:tag name="KSO_WM_UNIT_TEXT_FILL_TYPE" val="1"/>
  <p:tag name="KSO_WM_UNIT_USESOURCEFORMAT_APPLY" val="1"/>
</p:tagLst>
</file>

<file path=ppt/tags/tag4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4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4_1"/>
  <p:tag name="KSO_WM_UNIT_TEXT_FILL_FORE_SCHEMECOLOR_INDEX" val="13"/>
  <p:tag name="KSO_WM_UNIT_TEXT_FILL_TYPE" val="1"/>
  <p:tag name="KSO_WM_UNIT_USESOURCEFORMAT_APPLY" val="1"/>
</p:tagLst>
</file>

<file path=ppt/tags/tag4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4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3"/>
  <p:tag name="KSO_WM_UNIT_LINE_FORE_SCHEMECOLOR_INDEX" val="13"/>
  <p:tag name="KSO_WM_UNIT_LINE_FILL_TYPE" val="2"/>
  <p:tag name="KSO_WM_UNIT_TEXT_FILL_FORE_SCHEMECOLOR_INDEX" val="2"/>
  <p:tag name="KSO_WM_UNIT_TEXT_FILL_TYPE" val="1"/>
  <p:tag name="KSO_WM_UNIT_USESOURCEFORMAT_APPLY" val="1"/>
</p:tagLst>
</file>

<file path=ppt/tags/tag4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2"/>
  <p:tag name="KSO_WM_UNIT_TEXT_FILL_FORE_SCHEMECOLOR_INDEX" val="13"/>
  <p:tag name="KSO_WM_UNIT_TEXT_FILL_TYPE" val="1"/>
  <p:tag name="KSO_WM_UNIT_USESOURCEFORMAT_APPLY" val="1"/>
</p:tagLst>
</file>

<file path=ppt/tags/tag4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5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5_1"/>
  <p:tag name="KSO_WM_UNIT_TEXT_FILL_FORE_SCHEMECOLOR_INDEX" val="13"/>
  <p:tag name="KSO_WM_UNIT_TEXT_FILL_TYPE" val="1"/>
  <p:tag name="KSO_WM_UNIT_USESOURCEFORMAT_APPLY" val="1"/>
</p:tagLst>
</file>

<file path=ppt/tags/tag458.xml><?xml version="1.0" encoding="utf-8"?>
<p:tagLst xmlns:p="http://schemas.openxmlformats.org/presentationml/2006/main">
  <p:tag name="KSO_WM_SLIDE_ID" val="custom20202661_5"/>
  <p:tag name="KSO_WM_TEMPLATE_SUBCATEGORY" val="0"/>
  <p:tag name="KSO_WM_TEMPLATE_MASTER_TYPE" val="1"/>
  <p:tag name="KSO_WM_TEMPLATE_COLOR_TYPE" val="1"/>
  <p:tag name="KSO_WM_SLIDE_ITEM_CNT" val="5"/>
  <p:tag name="KSO_WM_SLIDE_INDEX" val="5"/>
  <p:tag name="KSO_WM_TAG_VERSION" val="1.0"/>
  <p:tag name="KSO_WM_BEAUTIFY_FLAG" val="#wm#"/>
  <p:tag name="KSO_WM_TEMPLATE_CATEGORY" val="custom"/>
  <p:tag name="KSO_WM_TEMPLATE_INDEX" val="20202661"/>
  <p:tag name="KSO_WM_SLIDE_TYPE" val="contents"/>
  <p:tag name="KSO_WM_SLIDE_SUBTYPE" val="diag"/>
  <p:tag name="KSO_WM_DIAGRAM_GROUP_CODE" val="l1-1"/>
  <p:tag name="KSO_WM_SLIDE_DIAGTYPE" val="l"/>
  <p:tag name="KSO_WM_SLIDE_LAYOUT" val="a_l"/>
  <p:tag name="KSO_WM_SLIDE_LAYOUT_CNT" val="1_1"/>
</p:tagLst>
</file>

<file path=ppt/tags/tag45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6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46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46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46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46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46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46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46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46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46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7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71.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47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73.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74.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75.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47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77.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78.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47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481.xml><?xml version="1.0" encoding="utf-8"?>
<p:tagLst xmlns:p="http://schemas.openxmlformats.org/presentationml/2006/main">
  <p:tag name="KSO_WM_SLIDE_BK_DARK_LIGHT" val="2"/>
  <p:tag name="KSO_WM_SLIDE_BACKGROUND_TYPE" val="general"/>
</p:tagLst>
</file>

<file path=ppt/tags/tag48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48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48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48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48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48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48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48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49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492.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49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94.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49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96.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49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9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499.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00.xml><?xml version="1.0" encoding="utf-8"?>
<p:tagLst xmlns:p="http://schemas.openxmlformats.org/presentationml/2006/main">
  <p:tag name="KSO_WM_UNIT_TEXT_FILL_FORE_SCHEMECOLOR_INDEX_BRIGHTNESS" val="0.5"/>
  <p:tag name="KSO_WM_UNIT_TEXT_FILL_FORE_SCHEMECOLOR_INDEX" val="13"/>
  <p:tag name="KSO_WM_UNIT_TEXT_FILL_TYPE" val="1"/>
</p:tagLst>
</file>

<file path=ppt/tags/tag50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0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03.xml><?xml version="1.0" encoding="utf-8"?>
<p:tagLst xmlns:p="http://schemas.openxmlformats.org/presentationml/2006/main">
  <p:tag name="KSO_WM_SLIDE_BK_DARK_LIGHT" val="2"/>
  <p:tag name="KSO_WM_SLIDE_BACKGROUND_TYPE" val="general"/>
</p:tagLst>
</file>

<file path=ppt/tags/tag50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50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50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50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50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50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51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51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51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514.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2"/>
  <p:tag name="KSO_WM_UNIT_TEXT_FILL_TYPE" val="1"/>
</p:tagLst>
</file>

<file path=ppt/tags/tag51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16.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51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18.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19.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21.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22.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52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24.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25.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52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27.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28.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529.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0.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31.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53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533.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34.xml><?xml version="1.0" encoding="utf-8"?>
<p:tagLst xmlns:p="http://schemas.openxmlformats.org/presentationml/2006/main">
  <p:tag name="KSO_WM_SLIDE_BK_DARK_LIGHT" val="2"/>
  <p:tag name="KSO_WM_SLIDE_BACKGROUND_TYPE" val="general"/>
</p:tagLst>
</file>

<file path=ppt/tags/tag535.xml><?xml version="1.0" encoding="utf-8"?>
<p:tagLst xmlns:p="http://schemas.openxmlformats.org/presentationml/2006/main">
  <p:tag name="KSO_WM_UNIT_PLACING_PICTURE_USER_VIEWPORT" val="{&quot;height&quot;:10800,&quot;width&quot;:3949.8251968503937}"/>
</p:tagLst>
</file>

<file path=ppt/tags/tag53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a*1"/>
  <p:tag name="KSO_WM_TEMPLATE_CATEGORY" val="custom"/>
  <p:tag name="KSO_WM_TEMPLATE_INDEX" val="20202661"/>
  <p:tag name="KSO_WM_UNIT_LAYERLEVEL" val="1"/>
  <p:tag name="KSO_WM_TAG_VERSION" val="1.0"/>
  <p:tag name="KSO_WM_BEAUTIFY_FLAG" val="#wm#"/>
  <p:tag name="KSO_WM_UNIT_ISCONTENTSTITLE" val="1"/>
  <p:tag name="KSO_WM_UNIT_PRESET_TEXT" val="目 录/"/>
  <p:tag name="KSO_WM_UNIT_NOCLEAR" val="0"/>
  <p:tag name="KSO_WM_UNIT_VALUE" val="2"/>
  <p:tag name="KSO_WM_DIAGRAM_GROUP_CODE" val="l1-1"/>
  <p:tag name="KSO_WM_UNIT_TYPE" val="a"/>
  <p:tag name="KSO_WM_UNIT_INDEX" val="1"/>
  <p:tag name="KSO_WM_UNIT_TEXT_FILL_FORE_SCHEMECOLOR_INDEX" val="13"/>
  <p:tag name="KSO_WM_UNIT_TEXT_FILL_TYPE" val="1"/>
  <p:tag name="KSO_WM_UNIT_USESOURCEFORMAT_APPLY" val="1"/>
</p:tagLst>
</file>

<file path=ppt/tags/tag5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5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2"/>
  <p:tag name="KSO_WM_UNIT_LINE_FORE_SCHEMECOLOR_INDEX" val="13"/>
  <p:tag name="KSO_WM_UNIT_LINE_FILL_TYPE" val="2"/>
  <p:tag name="KSO_WM_UNIT_TEXT_FILL_FORE_SCHEMECOLOR_INDEX" val="2"/>
  <p:tag name="KSO_WM_UNIT_TEXT_FILL_TYPE" val="1"/>
  <p:tag name="KSO_WM_UNIT_USESOURCEFORMAT_APPLY" val="1"/>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3"/>
  <p:tag name="KSO_WM_UNIT_TEXT_FILL_FORE_SCHEMECOLOR_INDEX" val="13"/>
  <p:tag name="KSO_WM_UNIT_TEXT_FILL_TYPE" val="1"/>
  <p:tag name="KSO_WM_UNIT_USESOURCEFORMAT_APPLY" val="1"/>
</p:tagLst>
</file>

<file path=ppt/tags/tag5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1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1_1"/>
  <p:tag name="KSO_WM_UNIT_TEXT_FILL_FORE_SCHEMECOLOR_INDEX" val="13"/>
  <p:tag name="KSO_WM_UNIT_TEXT_FILL_TYPE" val="1"/>
  <p:tag name="KSO_WM_UNIT_USESOURCEFORMAT_APPLY" val="1"/>
</p:tagLst>
</file>

<file path=ppt/tags/tag5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5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2"/>
  <p:tag name="KSO_WM_UNIT_LINE_FORE_SCHEMECOLOR_INDEX" val="13"/>
  <p:tag name="KSO_WM_UNIT_LINE_FILL_TYPE" val="2"/>
  <p:tag name="KSO_WM_UNIT_TEXT_FILL_FORE_SCHEMECOLOR_INDEX" val="2"/>
  <p:tag name="KSO_WM_UNIT_TEXT_FILL_TYPE" val="1"/>
  <p:tag name="KSO_WM_UNIT_USESOURCEFORMAT_APPLY" val="1"/>
</p:tagLst>
</file>

<file path=ppt/tags/tag5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3"/>
  <p:tag name="KSO_WM_UNIT_TEXT_FILL_FORE_SCHEMECOLOR_INDEX" val="13"/>
  <p:tag name="KSO_WM_UNIT_TEXT_FILL_TYPE" val="1"/>
  <p:tag name="KSO_WM_UNIT_USESOURCEFORMAT_APPLY" val="1"/>
</p:tagLst>
</file>

<file path=ppt/tags/tag5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2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2_1"/>
  <p:tag name="KSO_WM_UNIT_TEXT_FILL_FORE_SCHEMECOLOR_INDEX" val="13"/>
  <p:tag name="KSO_WM_UNIT_TEXT_FILL_TYPE" val="1"/>
  <p:tag name="KSO_WM_UNIT_USESOURCEFORMAT_APPLY" val="1"/>
</p:tagLst>
</file>

<file path=ppt/tags/tag5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5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2"/>
  <p:tag name="KSO_WM_UNIT_LINE_FORE_SCHEMECOLOR_INDEX" val="13"/>
  <p:tag name="KSO_WM_UNIT_LINE_FILL_TYPE" val="2"/>
  <p:tag name="KSO_WM_UNIT_TEXT_FILL_FORE_SCHEMECOLOR_INDEX" val="2"/>
  <p:tag name="KSO_WM_UNIT_TEXT_FILL_TYPE" val="1"/>
  <p:tag name="KSO_WM_UNIT_USESOURCEFORMAT_APPLY" val="1"/>
</p:tagLst>
</file>

<file path=ppt/tags/tag5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3"/>
  <p:tag name="KSO_WM_UNIT_TEXT_FILL_FORE_SCHEMECOLOR_INDEX" val="13"/>
  <p:tag name="KSO_WM_UNIT_TEXT_FILL_TYPE" val="1"/>
  <p:tag name="KSO_WM_UNIT_USESOURCEFORMAT_APPLY" val="1"/>
</p:tagLst>
</file>

<file path=ppt/tags/tag5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3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3_1"/>
  <p:tag name="KSO_WM_UNIT_TEXT_FILL_FORE_SCHEMECOLOR_INDEX" val="13"/>
  <p:tag name="KSO_WM_UNIT_TEXT_FILL_TYPE" val="1"/>
  <p:tag name="KSO_WM_UNIT_USESOURCEFORMAT_APPLY" val="1"/>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5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2"/>
  <p:tag name="KSO_WM_UNIT_LINE_FORE_SCHEMECOLOR_INDEX" val="13"/>
  <p:tag name="KSO_WM_UNIT_LINE_FILL_TYPE" val="2"/>
  <p:tag name="KSO_WM_UNIT_TEXT_FILL_FORE_SCHEMECOLOR_INDEX" val="2"/>
  <p:tag name="KSO_WM_UNIT_TEXT_FILL_TYPE" val="1"/>
  <p:tag name="KSO_WM_UNIT_USESOURCEFORMAT_APPLY" val="1"/>
</p:tagLst>
</file>

<file path=ppt/tags/tag5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3"/>
  <p:tag name="KSO_WM_UNIT_TEXT_FILL_FORE_SCHEMECOLOR_INDEX" val="13"/>
  <p:tag name="KSO_WM_UNIT_TEXT_FILL_TYPE" val="1"/>
  <p:tag name="KSO_WM_UNIT_USESOURCEFORMAT_APPLY" val="1"/>
</p:tagLst>
</file>

<file path=ppt/tags/tag5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4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4_1"/>
  <p:tag name="KSO_WM_UNIT_TEXT_FILL_FORE_SCHEMECOLOR_INDEX" val="13"/>
  <p:tag name="KSO_WM_UNIT_TEXT_FILL_TYPE" val="1"/>
  <p:tag name="KSO_WM_UNIT_USESOURCEFORMAT_APPLY" val="1"/>
</p:tagLst>
</file>

<file path=ppt/tags/tag5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5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3"/>
  <p:tag name="KSO_WM_UNIT_LINE_FORE_SCHEMECOLOR_INDEX" val="13"/>
  <p:tag name="KSO_WM_UNIT_LINE_FILL_TYPE" val="2"/>
  <p:tag name="KSO_WM_UNIT_TEXT_FILL_FORE_SCHEMECOLOR_INDEX" val="2"/>
  <p:tag name="KSO_WM_UNIT_TEXT_FILL_TYPE" val="1"/>
  <p:tag name="KSO_WM_UNIT_USESOURCEFORMAT_APPLY" val="1"/>
</p:tagLst>
</file>

<file path=ppt/tags/tag5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2"/>
  <p:tag name="KSO_WM_UNIT_TEXT_FILL_FORE_SCHEMECOLOR_INDEX" val="13"/>
  <p:tag name="KSO_WM_UNIT_TEXT_FILL_TYPE" val="1"/>
  <p:tag name="KSO_WM_UNIT_USESOURCEFORMAT_APPLY" val="1"/>
</p:tagLst>
</file>

<file path=ppt/tags/tag5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5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5_1"/>
  <p:tag name="KSO_WM_UNIT_TEXT_FILL_FORE_SCHEMECOLOR_INDEX" val="13"/>
  <p:tag name="KSO_WM_UNIT_TEXT_FILL_TYPE" val="1"/>
  <p:tag name="KSO_WM_UNIT_USESOURCEFORMAT_APPLY" val="1"/>
</p:tagLst>
</file>

<file path=ppt/tags/tag558.xml><?xml version="1.0" encoding="utf-8"?>
<p:tagLst xmlns:p="http://schemas.openxmlformats.org/presentationml/2006/main">
  <p:tag name="KSO_WM_SLIDE_ID" val="custom20202661_5"/>
  <p:tag name="KSO_WM_TEMPLATE_SUBCATEGORY" val="0"/>
  <p:tag name="KSO_WM_TEMPLATE_MASTER_TYPE" val="1"/>
  <p:tag name="KSO_WM_TEMPLATE_COLOR_TYPE" val="1"/>
  <p:tag name="KSO_WM_SLIDE_ITEM_CNT" val="5"/>
  <p:tag name="KSO_WM_SLIDE_INDEX" val="5"/>
  <p:tag name="KSO_WM_TAG_VERSION" val="1.0"/>
  <p:tag name="KSO_WM_BEAUTIFY_FLAG" val="#wm#"/>
  <p:tag name="KSO_WM_TEMPLATE_CATEGORY" val="custom"/>
  <p:tag name="KSO_WM_TEMPLATE_INDEX" val="20202661"/>
  <p:tag name="KSO_WM_SLIDE_TYPE" val="contents"/>
  <p:tag name="KSO_WM_SLIDE_SUBTYPE" val="diag"/>
  <p:tag name="KSO_WM_DIAGRAM_GROUP_CODE" val="l1-1"/>
  <p:tag name="KSO_WM_SLIDE_DIAGTYPE" val="l"/>
  <p:tag name="KSO_WM_SLIDE_LAYOUT" val="a_l"/>
  <p:tag name="KSO_WM_SLIDE_LAYOUT_CNT" val="1_1"/>
</p:tagLst>
</file>

<file path=ppt/tags/tag55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56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56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56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56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56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56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56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56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569.xml><?xml version="1.0" encoding="utf-8"?>
<p:tagLst xmlns:p="http://schemas.openxmlformats.org/presentationml/2006/main">
  <p:tag name="KSO_WM_UNIT_FILL_FORE_SCHEMECOLOR_INDEX_BRIGHTNESS" val="-0.05"/>
  <p:tag name="KSO_WM_UNIT_FILL_FORE_SCHEMECOLOR_INDEX" val="14"/>
  <p:tag name="KSO_WM_UNIT_FILL_TYPE" val="1"/>
  <p:tag name="KSO_WM_UNIT_LINE_FORE_SCHEMECOLOR_INDEX_BRIGHTNESS" val="-0.1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0.xml><?xml version="1.0" encoding="utf-8"?>
<p:tagLst xmlns:p="http://schemas.openxmlformats.org/presentationml/2006/main">
  <p:tag name="KSO_WM_UNIT_FILL_FORE_SCHEMECOLOR_INDEX_BRIGHTNESS" val="-0.05"/>
  <p:tag name="KSO_WM_UNIT_FILL_FORE_SCHEMECOLOR_INDEX" val="14"/>
  <p:tag name="KSO_WM_UNIT_FILL_TYPE" val="1"/>
  <p:tag name="KSO_WM_UNIT_LINE_FORE_SCHEMECOLOR_INDEX_BRIGHTNESS" val="-0.1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571.xml><?xml version="1.0" encoding="utf-8"?>
<p:tagLst xmlns:p="http://schemas.openxmlformats.org/presentationml/2006/main">
  <p:tag name="KSO_WM_UNIT_FILL_FORE_SCHEMECOLOR_INDEX_BRIGHTNESS" val="-0.05"/>
  <p:tag name="KSO_WM_UNIT_FILL_FORE_SCHEMECOLOR_INDEX" val="14"/>
  <p:tag name="KSO_WM_UNIT_FILL_TYPE" val="1"/>
  <p:tag name="KSO_WM_UNIT_LINE_FORE_SCHEMECOLOR_INDEX_BRIGHTNESS" val="-0.1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572.xml><?xml version="1.0" encoding="utf-8"?>
<p:tagLst xmlns:p="http://schemas.openxmlformats.org/presentationml/2006/main">
  <p:tag name="KSO_WM_UNIT_FILL_FORE_SCHEMECOLOR_INDEX_BRIGHTNESS" val="-0.05"/>
  <p:tag name="KSO_WM_UNIT_FILL_FORE_SCHEMECOLOR_INDEX" val="14"/>
  <p:tag name="KSO_WM_UNIT_FILL_TYPE" val="1"/>
  <p:tag name="KSO_WM_UNIT_LINE_FORE_SCHEMECOLOR_INDEX_BRIGHTNESS" val="-0.1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573.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74.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75.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76.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77.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78.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79.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0.xml><?xml version="1.0" encoding="utf-8"?>
<p:tagLst xmlns:p="http://schemas.openxmlformats.org/presentationml/2006/main">
  <p:tag name="KSO_WM_UNIT_FILL_FORE_SCHEMECOLOR_INDEX_BRIGHTNESS" val="-0.15"/>
  <p:tag name="KSO_WM_UNIT_FILL_FORE_SCHEMECOLOR_INDEX" val="5"/>
  <p:tag name="KSO_WM_UNIT_FILL_TYPE" val="1"/>
  <p:tag name="KSO_WM_UNIT_LINE_FORE_SCHEMECOLOR_INDEX_BRIGHTNESS" val="-0.1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581.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82.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83.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84.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85.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86.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87.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88.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89.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0.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91.xml><?xml version="1.0" encoding="utf-8"?>
<p:tagLst xmlns:p="http://schemas.openxmlformats.org/presentationml/2006/main">
  <p:tag name="KSO_WM_UNIT_FILL_FORE_SCHEMECOLOR_INDEX_BRIGHTNESS" val="0"/>
  <p:tag name="KSO_WM_UNIT_FILL_FORE_SCHEMECOLOR_INDEX" val="6"/>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92.xml><?xml version="1.0" encoding="utf-8"?>
<p:tagLst xmlns:p="http://schemas.openxmlformats.org/presentationml/2006/main">
  <p:tag name="KSO_WM_UNIT_FILL_FORE_SCHEMECOLOR_INDEX_BRIGHTNESS" val="-0.15"/>
  <p:tag name="KSO_WM_UNIT_FILL_FORE_SCHEMECOLOR_INDEX" val="5"/>
  <p:tag name="KSO_WM_UNIT_FILL_TYPE" val="1"/>
  <p:tag name="KSO_WM_UNIT_LINE_FORE_SCHEMECOLOR_INDEX_BRIGHTNESS" val="-0.1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593.xml><?xml version="1.0" encoding="utf-8"?>
<p:tagLst xmlns:p="http://schemas.openxmlformats.org/presentationml/2006/main">
  <p:tag name="KSO_WM_UNIT_FILL_FORE_SCHEMECOLOR_INDEX_BRIGHTNESS" val="-0.15"/>
  <p:tag name="KSO_WM_UNIT_FILL_FORE_SCHEMECOLOR_INDEX" val="5"/>
  <p:tag name="KSO_WM_UNIT_FILL_TYPE" val="1"/>
  <p:tag name="KSO_WM_UNIT_LINE_FORE_SCHEMECOLOR_INDEX_BRIGHTNESS" val="-0.1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594.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95.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96.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597.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98.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599.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00.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01.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02.xml><?xml version="1.0" encoding="utf-8"?>
<p:tagLst xmlns:p="http://schemas.openxmlformats.org/presentationml/2006/main">
  <p:tag name="KSO_WM_UNIT_FILL_FORE_SCHEMECOLOR_INDEX_BRIGHTNESS" val="-0.15"/>
  <p:tag name="KSO_WM_UNIT_FILL_FORE_SCHEMECOLOR_INDEX" val="5"/>
  <p:tag name="KSO_WM_UNIT_FILL_TYPE" val="1"/>
  <p:tag name="KSO_WM_UNIT_LINE_FORE_SCHEMECOLOR_INDEX_BRIGHTNESS" val="-0.15"/>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603.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04.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05.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06.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07.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08.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09.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0.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11.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12.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13.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14.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15.xml><?xml version="1.0" encoding="utf-8"?>
<p:tagLst xmlns:p="http://schemas.openxmlformats.org/presentationml/2006/main">
  <p:tag name="KSO_WM_UNIT_FILL_FORE_SCHEMECOLOR_INDEX_BRIGHTNESS" val="0.35"/>
  <p:tag name="KSO_WM_UNIT_FILL_FORE_SCHEMECOLOR_INDEX" val="9"/>
  <p:tag name="KSO_WM_UNIT_FILL_TYPE" val="1"/>
  <p:tag name="KSO_WM_UNIT_LINE_FORE_SCHEMECOLOR_INDEX_BRIGHTNESS" val="-0.25"/>
  <p:tag name="KSO_WM_UNIT_LINE_FORE_SCHEMECOLOR_INDEX" val="14"/>
  <p:tag name="KSO_WM_UNIT_LINE_FILL_TYPE" val="2"/>
  <p:tag name="KSO_WM_UNIT_TEXT_FILL_FORE_SCHEMECOLOR_INDEX_BRIGHTNESS" val="0"/>
  <p:tag name="KSO_WM_UNIT_TEXT_FILL_FORE_SCHEMECOLOR_INDEX" val="14"/>
  <p:tag name="KSO_WM_UNIT_TEXT_FILL_TYPE" val="1"/>
</p:tagLst>
</file>

<file path=ppt/tags/tag61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617.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61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619.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21.xml><?xml version="1.0" encoding="utf-8"?>
<p:tagLst xmlns:p="http://schemas.openxmlformats.org/presentationml/2006/main">
  <p:tag name="KSO_WM_SLIDE_BK_DARK_LIGHT" val="2"/>
  <p:tag name="KSO_WM_SLIDE_BACKGROUND_TYPE" val="general"/>
</p:tagLst>
</file>

<file path=ppt/tags/tag62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62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62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62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62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62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62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62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63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632.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633.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634.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635.xml><?xml version="1.0" encoding="utf-8"?>
<p:tagLst xmlns:p="http://schemas.openxmlformats.org/presentationml/2006/main">
  <p:tag name="KSO_WM_UNIT_FILL_FORE_SCHEMECOLOR_INDEX_BRIGHTNESS" val="-0.15"/>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636.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637.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63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39.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41.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13"/>
  <p:tag name="KSO_WM_UNIT_TEXT_FILL_TYPE" val="1"/>
</p:tagLst>
</file>

<file path=ppt/tags/tag642.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643.xml><?xml version="1.0" encoding="utf-8"?>
<p:tagLst xmlns:p="http://schemas.openxmlformats.org/presentationml/2006/main">
  <p:tag name="KSO_WM_UNIT_TEXT_FILL_FORE_SCHEMECOLOR_INDEX_BRIGHTNESS" val="0"/>
  <p:tag name="KSO_WM_UNIT_TEXT_FILL_FORE_SCHEMECOLOR_INDEX" val="16"/>
  <p:tag name="KSO_WM_UNIT_TEXT_FILL_TYPE" val="1"/>
</p:tagLst>
</file>

<file path=ppt/tags/tag644.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645.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646.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647.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648.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64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50.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65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652.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65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54.xml><?xml version="1.0" encoding="utf-8"?>
<p:tagLst xmlns:p="http://schemas.openxmlformats.org/presentationml/2006/main">
  <p:tag name="KSO_WM_SLIDE_BK_DARK_LIGHT" val="2"/>
  <p:tag name="KSO_WM_SLIDE_BACKGROUND_TYPE" val="general"/>
</p:tagLst>
</file>

<file path=ppt/tags/tag65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65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65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65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65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66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66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66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66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665.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66.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67.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68.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69.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0.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671.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672.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673.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674.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675.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676.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677.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67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679.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0.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81.xml><?xml version="1.0" encoding="utf-8"?>
<p:tagLst xmlns:p="http://schemas.openxmlformats.org/presentationml/2006/main">
  <p:tag name="KSO_WM_SLIDE_BK_DARK_LIGHT" val="2"/>
  <p:tag name="KSO_WM_SLIDE_BACKGROUND_TYPE" val="general"/>
</p:tagLst>
</file>

<file path=ppt/tags/tag682.xml><?xml version="1.0" encoding="utf-8"?>
<p:tagLst xmlns:p="http://schemas.openxmlformats.org/presentationml/2006/main">
  <p:tag name="KSO_WM_UNIT_PLACING_PICTURE_USER_VIEWPORT" val="{&quot;height&quot;:10800,&quot;width&quot;:3949.8251968503937}"/>
</p:tagLst>
</file>

<file path=ppt/tags/tag6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a*1"/>
  <p:tag name="KSO_WM_TEMPLATE_CATEGORY" val="custom"/>
  <p:tag name="KSO_WM_TEMPLATE_INDEX" val="20202661"/>
  <p:tag name="KSO_WM_UNIT_LAYERLEVEL" val="1"/>
  <p:tag name="KSO_WM_TAG_VERSION" val="1.0"/>
  <p:tag name="KSO_WM_BEAUTIFY_FLAG" val="#wm#"/>
  <p:tag name="KSO_WM_UNIT_ISCONTENTSTITLE" val="1"/>
  <p:tag name="KSO_WM_UNIT_PRESET_TEXT" val="目 录/"/>
  <p:tag name="KSO_WM_UNIT_NOCLEAR" val="0"/>
  <p:tag name="KSO_WM_UNIT_VALUE" val="2"/>
  <p:tag name="KSO_WM_DIAGRAM_GROUP_CODE" val="l1-1"/>
  <p:tag name="KSO_WM_UNIT_TYPE" val="a"/>
  <p:tag name="KSO_WM_UNIT_INDEX" val="1"/>
  <p:tag name="KSO_WM_UNIT_TEXT_FILL_FORE_SCHEMECOLOR_INDEX" val="13"/>
  <p:tag name="KSO_WM_UNIT_TEXT_FILL_TYPE" val="1"/>
  <p:tag name="KSO_WM_UNIT_USESOURCEFORMAT_APPLY" val="1"/>
</p:tagLst>
</file>

<file path=ppt/tags/tag6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6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2"/>
  <p:tag name="KSO_WM_UNIT_LINE_FORE_SCHEMECOLOR_INDEX" val="13"/>
  <p:tag name="KSO_WM_UNIT_LINE_FILL_TYPE" val="2"/>
  <p:tag name="KSO_WM_UNIT_TEXT_FILL_FORE_SCHEMECOLOR_INDEX" val="2"/>
  <p:tag name="KSO_WM_UNIT_TEXT_FILL_TYPE" val="1"/>
  <p:tag name="KSO_WM_UNIT_USESOURCEFORMAT_APPLY" val="1"/>
</p:tagLst>
</file>

<file path=ppt/tags/tag6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1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1_3"/>
  <p:tag name="KSO_WM_UNIT_TEXT_FILL_FORE_SCHEMECOLOR_INDEX" val="13"/>
  <p:tag name="KSO_WM_UNIT_TEXT_FILL_TYPE" val="1"/>
  <p:tag name="KSO_WM_UNIT_USESOURCEFORMAT_APPLY" val="1"/>
</p:tagLst>
</file>

<file path=ppt/tags/tag6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1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1_1"/>
  <p:tag name="KSO_WM_UNIT_TEXT_FILL_FORE_SCHEMECOLOR_INDEX" val="13"/>
  <p:tag name="KSO_WM_UNIT_TEXT_FILL_TYPE" val="1"/>
  <p:tag name="KSO_WM_UNIT_USESOURCEFORMAT_APPLY" val="1"/>
</p:tagLst>
</file>

<file path=ppt/tags/tag6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6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2"/>
  <p:tag name="KSO_WM_UNIT_LINE_FORE_SCHEMECOLOR_INDEX" val="13"/>
  <p:tag name="KSO_WM_UNIT_LINE_FILL_TYPE" val="2"/>
  <p:tag name="KSO_WM_UNIT_TEXT_FILL_FORE_SCHEMECOLOR_INDEX" val="2"/>
  <p:tag name="KSO_WM_UNIT_TEXT_FILL_TYPE" val="1"/>
  <p:tag name="KSO_WM_UNIT_USESOURCEFORMAT_APPLY" val="1"/>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2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2_3"/>
  <p:tag name="KSO_WM_UNIT_TEXT_FILL_FORE_SCHEMECOLOR_INDEX" val="13"/>
  <p:tag name="KSO_WM_UNIT_TEXT_FILL_TYPE" val="1"/>
  <p:tag name="KSO_WM_UNIT_USESOURCEFORMAT_APPLY" val="1"/>
</p:tagLst>
</file>

<file path=ppt/tags/tag6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2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2_1"/>
  <p:tag name="KSO_WM_UNIT_TEXT_FILL_FORE_SCHEMECOLOR_INDEX" val="13"/>
  <p:tag name="KSO_WM_UNIT_TEXT_FILL_TYPE" val="1"/>
  <p:tag name="KSO_WM_UNIT_USESOURCEFORMAT_APPLY" val="1"/>
</p:tagLst>
</file>

<file path=ppt/tags/tag6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6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2"/>
  <p:tag name="KSO_WM_UNIT_LINE_FORE_SCHEMECOLOR_INDEX" val="13"/>
  <p:tag name="KSO_WM_UNIT_LINE_FILL_TYPE" val="2"/>
  <p:tag name="KSO_WM_UNIT_TEXT_FILL_FORE_SCHEMECOLOR_INDEX" val="2"/>
  <p:tag name="KSO_WM_UNIT_TEXT_FILL_TYPE" val="1"/>
  <p:tag name="KSO_WM_UNIT_USESOURCEFORMAT_APPLY" val="1"/>
</p:tagLst>
</file>

<file path=ppt/tags/tag6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3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3_3"/>
  <p:tag name="KSO_WM_UNIT_TEXT_FILL_FORE_SCHEMECOLOR_INDEX" val="13"/>
  <p:tag name="KSO_WM_UNIT_TEXT_FILL_TYPE" val="1"/>
  <p:tag name="KSO_WM_UNIT_USESOURCEFORMAT_APPLY" val="1"/>
</p:tagLst>
</file>

<file path=ppt/tags/tag6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3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3_1"/>
  <p:tag name="KSO_WM_UNIT_TEXT_FILL_FORE_SCHEMECOLOR_INDEX" val="13"/>
  <p:tag name="KSO_WM_UNIT_TEXT_FILL_TYPE" val="1"/>
  <p:tag name="KSO_WM_UNIT_USESOURCEFORMAT_APPLY" val="1"/>
</p:tagLst>
</file>

<file path=ppt/tags/tag6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6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2"/>
  <p:tag name="KSO_WM_UNIT_LINE_FORE_SCHEMECOLOR_INDEX" val="13"/>
  <p:tag name="KSO_WM_UNIT_LINE_FILL_TYPE" val="2"/>
  <p:tag name="KSO_WM_UNIT_TEXT_FILL_FORE_SCHEMECOLOR_INDEX" val="2"/>
  <p:tag name="KSO_WM_UNIT_TEXT_FILL_TYPE" val="1"/>
  <p:tag name="KSO_WM_UNIT_USESOURCEFORMAT_APPLY" val="1"/>
</p:tagLst>
</file>

<file path=ppt/tags/tag6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4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4_3"/>
  <p:tag name="KSO_WM_UNIT_TEXT_FILL_FORE_SCHEMECOLOR_INDEX" val="13"/>
  <p:tag name="KSO_WM_UNIT_TEXT_FILL_TYPE" val="1"/>
  <p:tag name="KSO_WM_UNIT_USESOURCEFORMAT_APPLY" val="1"/>
</p:tagLst>
</file>

<file path=ppt/tags/tag6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4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4_1"/>
  <p:tag name="KSO_WM_UNIT_TEXT_FILL_FORE_SCHEMECOLOR_INDEX" val="13"/>
  <p:tag name="KSO_WM_UNIT_TEXT_FILL_TYPE" val="1"/>
  <p:tag name="KSO_WM_UNIT_USESOURCEFORMAT_APPLY"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UNIT_TYPE" val="y"/>
  <p:tag name="KSO_WM_UNIT_INDEX" val="1"/>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1"/>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1"/>
  <p:tag name="KSO_WM_UNIT_FILL_FORE_SCHEMECOLOR_INDEX" val="13"/>
  <p:tag name="KSO_WM_UNIT_FILL_TYPE" val="1"/>
  <p:tag name="KSO_WM_UNIT_LINE_FORE_SCHEMECOLOR_INDEX" val="13"/>
  <p:tag name="KSO_WM_UNIT_LINE_FILL_TYPE" val="2"/>
  <p:tag name="KSO_WM_UNIT_TEXT_FILL_FORE_SCHEMECOLOR_INDEX" val="13"/>
  <p:tag name="KSO_WM_UNIT_TEXT_FILL_TYPE" val="1"/>
  <p:tag name="KSO_WM_UNIT_USESOURCEFORMAT_APPLY" val="1"/>
</p:tagLst>
</file>

<file path=ppt/tags/tag7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3"/>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3"/>
  <p:tag name="KSO_WM_UNIT_LINE_FORE_SCHEMECOLOR_INDEX" val="13"/>
  <p:tag name="KSO_WM_UNIT_LINE_FILL_TYPE" val="2"/>
  <p:tag name="KSO_WM_UNIT_TEXT_FILL_FORE_SCHEMECOLOR_INDEX" val="2"/>
  <p:tag name="KSO_WM_UNIT_TEXT_FILL_TYPE" val="1"/>
  <p:tag name="KSO_WM_UNIT_USESOURCEFORMAT_APPLY" val="1"/>
</p:tagLst>
</file>

<file path=ppt/tags/tag7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i*1_5_2"/>
  <p:tag name="KSO_WM_TEMPLATE_CATEGORY" val="custom"/>
  <p:tag name="KSO_WM_TEMPLATE_INDEX" val="20202661"/>
  <p:tag name="KSO_WM_UNIT_LAYERLEVEL" val="1_1_1"/>
  <p:tag name="KSO_WM_TAG_VERSION" val="1.0"/>
  <p:tag name="KSO_WM_BEAUTIFY_FLAG" val="#wm#"/>
  <p:tag name="KSO_WM_DIAGRAM_GROUP_CODE" val="l1-1"/>
  <p:tag name="KSO_WM_UNIT_TYPE" val="l_h_i"/>
  <p:tag name="KSO_WM_UNIT_INDEX" val="1_5_2"/>
  <p:tag name="KSO_WM_UNIT_TEXT_FILL_FORE_SCHEMECOLOR_INDEX" val="13"/>
  <p:tag name="KSO_WM_UNIT_TEXT_FILL_TYPE" val="1"/>
  <p:tag name="KSO_WM_UNIT_USESOURCEFORMAT_APPLY" val="1"/>
</p:tagLst>
</file>

<file path=ppt/tags/tag7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661_5*l_h_a*1_5_1"/>
  <p:tag name="KSO_WM_TEMPLATE_CATEGORY" val="custom"/>
  <p:tag name="KSO_WM_TEMPLATE_INDEX" val="20202661"/>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3"/>
  <p:tag name="KSO_WM_DIAGRAM_GROUP_CODE" val="l1-1"/>
  <p:tag name="KSO_WM_UNIT_TYPE" val="l_h_a"/>
  <p:tag name="KSO_WM_UNIT_INDEX" val="1_5_1"/>
  <p:tag name="KSO_WM_UNIT_TEXT_FILL_FORE_SCHEMECOLOR_INDEX" val="13"/>
  <p:tag name="KSO_WM_UNIT_TEXT_FILL_TYPE" val="1"/>
  <p:tag name="KSO_WM_UNIT_USESOURCEFORMAT_APPLY" val="1"/>
</p:tagLst>
</file>

<file path=ppt/tags/tag704.xml><?xml version="1.0" encoding="utf-8"?>
<p:tagLst xmlns:p="http://schemas.openxmlformats.org/presentationml/2006/main">
  <p:tag name="KSO_WM_SLIDE_ID" val="custom20202661_5"/>
  <p:tag name="KSO_WM_TEMPLATE_SUBCATEGORY" val="0"/>
  <p:tag name="KSO_WM_TEMPLATE_MASTER_TYPE" val="1"/>
  <p:tag name="KSO_WM_TEMPLATE_COLOR_TYPE" val="1"/>
  <p:tag name="KSO_WM_SLIDE_ITEM_CNT" val="5"/>
  <p:tag name="KSO_WM_SLIDE_INDEX" val="5"/>
  <p:tag name="KSO_WM_TAG_VERSION" val="1.0"/>
  <p:tag name="KSO_WM_BEAUTIFY_FLAG" val="#wm#"/>
  <p:tag name="KSO_WM_TEMPLATE_CATEGORY" val="custom"/>
  <p:tag name="KSO_WM_TEMPLATE_INDEX" val="20202661"/>
  <p:tag name="KSO_WM_SLIDE_TYPE" val="contents"/>
  <p:tag name="KSO_WM_SLIDE_SUBTYPE" val="diag"/>
  <p:tag name="KSO_WM_DIAGRAM_GROUP_CODE" val="l1-1"/>
  <p:tag name="KSO_WM_SLIDE_DIAGTYPE" val="l"/>
  <p:tag name="KSO_WM_SLIDE_LAYOUT" val="a_l"/>
  <p:tag name="KSO_WM_SLIDE_LAYOUT_CNT" val="1_1"/>
</p:tagLst>
</file>

<file path=ppt/tags/tag70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70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70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0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70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1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71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71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71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71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16.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14"/>
  <p:tag name="KSO_WM_UNIT_TEXT_FILL_TYPE" val="1"/>
</p:tagLst>
</file>

<file path=ppt/tags/tag717.xml><?xml version="1.0" encoding="utf-8"?>
<p:tagLst xmlns:p="http://schemas.openxmlformats.org/presentationml/2006/main">
  <p:tag name="KSO_WM_UNIT_TEXT_FILL_FORE_SCHEMECOLOR_INDEX_BRIGHTNESS" val="0.35"/>
  <p:tag name="KSO_WM_UNIT_TEXT_FILL_FORE_SCHEMECOLOR_INDEX" val="13"/>
  <p:tag name="KSO_WM_UNIT_TEXT_FILL_TYPE" val="1"/>
</p:tagLst>
</file>

<file path=ppt/tags/tag71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71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20.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72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722.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72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24.xml><?xml version="1.0" encoding="utf-8"?>
<p:tagLst xmlns:p="http://schemas.openxmlformats.org/presentationml/2006/main">
  <p:tag name="KSO_WM_SLIDE_BK_DARK_LIGHT" val="2"/>
  <p:tag name="KSO_WM_SLIDE_BACKGROUND_TYPE" val="general"/>
</p:tagLst>
</file>

<file path=ppt/tags/tag72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72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72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2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72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3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3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73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73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73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73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36.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73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738.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739.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40.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741.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74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43.xml><?xml version="1.0" encoding="utf-8"?>
<p:tagLst xmlns:p="http://schemas.openxmlformats.org/presentationml/2006/main">
  <p:tag name="KSO_WM_SLIDE_BK_DARK_LIGHT" val="2"/>
  <p:tag name="KSO_WM_SLIDE_BACKGROUND_TYPE" val="general"/>
</p:tagLst>
</file>

<file path=ppt/tags/tag74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74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74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4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74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74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75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75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75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75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75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55.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75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757.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758.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759.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7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Lst>
</file>

<file path=ppt/tags/tag760.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761.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62.xml><?xml version="1.0" encoding="utf-8"?>
<p:tagLst xmlns:p="http://schemas.openxmlformats.org/presentationml/2006/main">
  <p:tag name="KSO_WM_SLIDE_BK_DARK_LIGHT" val="2"/>
  <p:tag name="KSO_WM_SLIDE_BACKGROUND_TYPE" val="general"/>
</p:tagLst>
</file>

<file path=ppt/tags/tag76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76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76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6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76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76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6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7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Lst>
</file>

<file path=ppt/tags/tag77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77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77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773.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774.xml><?xml version="1.0" encoding="utf-8"?>
<p:tagLst xmlns:p="http://schemas.openxmlformats.org/presentationml/2006/main">
  <p:tag name="KSO_WM_UNIT_SHADOW_SCHEMECOLOR_INDEX_BRIGHTNESS" val="0"/>
  <p:tag name="KSO_WM_UNIT_SHADOW_SCHEMECOLOR_INDEX" val="5"/>
  <p:tag name="KSO_WM_UNIT_TEXT_FILL_FORE_SCHEMECOLOR_INDEX_BRIGHTNESS" val="0"/>
  <p:tag name="KSO_WM_UNIT_TEXT_FILL_FORE_SCHEMECOLOR_INDEX" val="14"/>
  <p:tag name="KSO_WM_UNIT_TEXT_FILL_TYPE" val="1"/>
</p:tagLst>
</file>

<file path=ppt/tags/tag775.xml><?xml version="1.0" encoding="utf-8"?>
<p:tagLst xmlns:p="http://schemas.openxmlformats.org/presentationml/2006/main">
  <p:tag name="KSO_WM_SLIDE_BK_DARK_LIGHT" val="2"/>
  <p:tag name="KSO_WM_SLIDE_BACKGROUND_TYPE" val="general"/>
</p:tagLst>
</file>

<file path=ppt/tags/tag77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UNIT_TYPE" val="i"/>
  <p:tag name="KSO_WM_UNIT_INDEX" val="1"/>
  <p:tag name="WM_BEAUTIFY_SHAPE_IDENTITY" val="{2fe571fa-b941-4ca4-bd1a-a2db797e3a97}"/>
</p:tagLst>
</file>

<file path=ppt/tags/tag77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UNIT_LINE_FORE_SCHEMECOLOR_INDEX_BRIGHTNESS" val="0.35"/>
  <p:tag name="KSO_WM_UNIT_LINE_FORE_SCHEMECOLOR_INDEX" val="13"/>
  <p:tag name="KSO_WM_UNIT_LINE_FILL_TYPE" val="2"/>
</p:tagLst>
</file>

<file path=ppt/tags/tag77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4"/>
  <p:tag name="KSO_WM_UNIT_LAYERLEVEL" val="1"/>
  <p:tag name="KSO_WM_TAG_VERSION" val="1.0"/>
  <p:tag name="KSO_WM_BEAUTIFY_FLAG" val="#wm#"/>
  <p:tag name="KSO_WM_UNIT_TYPE" val="i"/>
  <p:tag name="KSO_WM_UNIT_INDEX" val="4"/>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7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UNIT_LINE_FORE_SCHEMECOLOR_INDEX_BRIGHTNESS" val="0.35"/>
  <p:tag name="KSO_WM_UNIT_LINE_FORE_SCHEMECOLOR_INDEX" val="13"/>
  <p:tag name="KSO_WM_UNIT_LINE_FILL_TYPE" val="2"/>
</p:tagLst>
</file>

<file path=ppt/tags/tag7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Lst>
</file>

<file path=ppt/tags/tag78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 name="KSO_WM_UNIT_LINE_FORE_SCHEMECOLOR_INDEX_BRIGHTNESS" val="0.35"/>
  <p:tag name="KSO_WM_UNIT_LINE_FORE_SCHEMECOLOR_INDEX" val="13"/>
  <p:tag name="KSO_WM_UNIT_LINE_FILL_TYPE" val="2"/>
</p:tagLst>
</file>

<file path=ppt/tags/tag78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 name="KSO_WM_UNIT_FILL_FORE_SCHEMECOLOR_INDEX_BRIGHTNESS" val="0"/>
  <p:tag name="KSO_WM_UNIT_FILL_FORE_SCHEMECOLOR_INDEX" val="14"/>
  <p:tag name="KSO_WM_UNIT_FILL_TYPE" val="1"/>
  <p:tag name="KSO_WM_UNIT_LINE_FORE_SCHEMECOLOR_INDEX_BRIGHTNESS" val="0.35"/>
  <p:tag name="KSO_WM_UNIT_LINE_FORE_SCHEMECOLOR_INDEX" val="13"/>
  <p:tag name="KSO_WM_UNIT_LINE_FILL_TYPE" val="2"/>
</p:tagLst>
</file>

<file path=ppt/tags/tag78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 name="KSO_WM_UNIT_LINE_FORE_SCHEMECOLOR_INDEX_BRIGHTNESS" val="0.35"/>
  <p:tag name="KSO_WM_UNIT_LINE_FORE_SCHEMECOLOR_INDEX" val="13"/>
  <p:tag name="KSO_WM_UNIT_LINE_FILL_TYPE" val="2"/>
</p:tagLst>
</file>

<file path=ppt/tags/tag78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 name="KSO_WM_UNIT_LINE_FORE_SCHEMECOLOR_INDEX_BRIGHTNESS" val="0.35"/>
  <p:tag name="KSO_WM_UNIT_LINE_FORE_SCHEMECOLOR_INDEX" val="13"/>
  <p:tag name="KSO_WM_UNIT_LINE_FILL_TYPE" val="2"/>
</p:tagLst>
</file>

<file path=ppt/tags/tag78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 name="KSO_WM_UNIT_LINE_FORE_SCHEMECOLOR_INDEX_BRIGHTNESS" val="0.35"/>
  <p:tag name="KSO_WM_UNIT_LINE_FORE_SCHEMECOLOR_INDEX" val="13"/>
  <p:tag name="KSO_WM_UNIT_LINE_FILL_TYPE" val="2"/>
</p:tagLst>
</file>

<file path=ppt/tags/tag78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 name="KSO_WM_UNIT_LINE_FORE_SCHEMECOLOR_INDEX_BRIGHTNESS" val="0.35"/>
  <p:tag name="KSO_WM_UNIT_LINE_FORE_SCHEMECOLOR_INDEX" val="13"/>
  <p:tag name="KSO_WM_UNIT_LINE_FILL_TYPE" val="2"/>
</p:tagLst>
</file>

<file path=ppt/tags/tag786.xml><?xml version="1.0" encoding="utf-8"?>
<p:tagLst xmlns:p="http://schemas.openxmlformats.org/presentationml/2006/main">
  <p:tag name="KSO_WM_UNIT_FILL_FORE_SCHEMECOLOR_INDEX_BRIGHTNESS" val="0.25"/>
  <p:tag name="KSO_WM_UNIT_FILL_FORE_SCHEMECOLOR_INDEX" val="7"/>
  <p:tag name="KSO_WM_UNIT_FILL_TYPE" val="1"/>
  <p:tag name="KSO_WM_UNIT_TEXT_FILL_FORE_SCHEMECOLOR_INDEX_BRIGHTNESS" val="0"/>
  <p:tag name="KSO_WM_UNIT_TEXT_FILL_FORE_SCHEMECOLOR_INDEX" val="14"/>
  <p:tag name="KSO_WM_UNIT_TEXT_FILL_TYPE" val="1"/>
</p:tagLst>
</file>

<file path=ppt/tags/tag787.xml><?xml version="1.0" encoding="utf-8"?>
<p:tagLst xmlns:p="http://schemas.openxmlformats.org/presentationml/2006/main">
  <p:tag name="KSO_WM_UNIT_FILL_FORE_SCHEMECOLOR_INDEX_BRIGHTNESS" val="-0.05"/>
  <p:tag name="KSO_WM_UNIT_FILL_FORE_SCHEMECOLOR_INDEX" val="14"/>
  <p:tag name="KSO_WM_UNIT_FILL_TYPE" val="1"/>
  <p:tag name="KSO_WM_UNIT_LINE_FORE_SCHEMECOLOR_INDEX_BRIGHTNESS" val="0.25"/>
  <p:tag name="KSO_WM_UNIT_LINE_FORE_SCHEMECOLOR_INDEX" val="7"/>
  <p:tag name="KSO_WM_UNIT_LINE_FILL_TYPE" val="2"/>
  <p:tag name="KSO_WM_UNIT_TEXT_FILL_FORE_SCHEMECOLOR_INDEX_BRIGHTNESS" val="0"/>
  <p:tag name="KSO_WM_UNIT_TEXT_FILL_FORE_SCHEMECOLOR_INDEX" val="2"/>
  <p:tag name="KSO_WM_UNIT_TEXT_FILL_TYPE" val="1"/>
</p:tagLst>
</file>

<file path=ppt/tags/tag788.xml><?xml version="1.0" encoding="utf-8"?>
<p:tagLst xmlns:p="http://schemas.openxmlformats.org/presentationml/2006/main">
  <p:tag name="KSO_WM_UNIT_LINE_FORE_SCHEMECOLOR_INDEX_BRIGHTNESS" val="0.25"/>
  <p:tag name="KSO_WM_UNIT_LINE_FORE_SCHEMECOLOR_INDEX" val="7"/>
  <p:tag name="KSO_WM_UNIT_LINE_FILL_TYPE" val="2"/>
  <p:tag name="KSO_WM_UNIT_TEXT_FILL_FORE_SCHEMECOLOR_INDEX_BRIGHTNESS" val="0"/>
  <p:tag name="KSO_WM_UNIT_TEXT_FILL_FORE_SCHEMECOLOR_INDEX" val="2"/>
  <p:tag name="KSO_WM_UNIT_TEXT_FILL_TYPE" val="1"/>
</p:tagLst>
</file>

<file path=ppt/tags/tag789.xml><?xml version="1.0" encoding="utf-8"?>
<p:tagLst xmlns:p="http://schemas.openxmlformats.org/presentationml/2006/main">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7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6"/>
  <p:tag name="KSO_WM_UNIT_LAYERLEVEL" val="1"/>
  <p:tag name="KSO_WM_TAG_VERSION" val="1.0"/>
  <p:tag name="KSO_WM_BEAUTIFY_FLAG" val="#wm#"/>
  <p:tag name="KSO_WM_UNIT_TYPE" val="i"/>
  <p:tag name="KSO_WM_UNIT_INDEX" val="6"/>
</p:tagLst>
</file>

<file path=ppt/tags/tag790.xml><?xml version="1.0" encoding="utf-8"?>
<p:tagLst xmlns:p="http://schemas.openxmlformats.org/presentationml/2006/main">
  <p:tag name="KSO_WM_UNIT_LINE_FORE_SCHEMECOLOR_INDEX_BRIGHTNESS" val="0.25"/>
  <p:tag name="KSO_WM_UNIT_LINE_FORE_SCHEMECOLOR_INDEX" val="7"/>
  <p:tag name="KSO_WM_UNIT_LINE_FILL_TYPE" val="2"/>
  <p:tag name="KSO_WM_UNIT_TEXT_FILL_FORE_SCHEMECOLOR_INDEX_BRIGHTNESS" val="0"/>
  <p:tag name="KSO_WM_UNIT_TEXT_FILL_FORE_SCHEMECOLOR_INDEX" val="2"/>
  <p:tag name="KSO_WM_UNIT_TEXT_FILL_TYPE" val="1"/>
</p:tagLst>
</file>

<file path=ppt/tags/tag791.xml><?xml version="1.0" encoding="utf-8"?>
<p:tagLst xmlns:p="http://schemas.openxmlformats.org/presentationml/2006/main">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79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9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9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95.xml><?xml version="1.0" encoding="utf-8"?>
<p:tagLst xmlns:p="http://schemas.openxmlformats.org/presentationml/2006/main">
  <p:tag name="KSO_WM_UNIT_LINE_FORE_SCHEMECOLOR_INDEX_BRIGHTNESS" val="0.25"/>
  <p:tag name="KSO_WM_UNIT_LINE_FORE_SCHEMECOLOR_INDEX" val="7"/>
  <p:tag name="KSO_WM_UNIT_LINE_FILL_TYPE" val="2"/>
</p:tagLst>
</file>

<file path=ppt/tags/tag796.xml><?xml version="1.0" encoding="utf-8"?>
<p:tagLst xmlns:p="http://schemas.openxmlformats.org/presentationml/2006/main">
  <p:tag name="KSO_WM_UNIT_LINE_FORE_SCHEMECOLOR_INDEX_BRIGHTNESS" val="0.25"/>
  <p:tag name="KSO_WM_UNIT_LINE_FORE_SCHEMECOLOR_INDEX" val="7"/>
  <p:tag name="KSO_WM_UNIT_LINE_FILL_TYPE" val="2"/>
</p:tagLst>
</file>

<file path=ppt/tags/tag797.xml><?xml version="1.0" encoding="utf-8"?>
<p:tagLst xmlns:p="http://schemas.openxmlformats.org/presentationml/2006/main">
  <p:tag name="KSO_WM_UNIT_LINE_FORE_SCHEMECOLOR_INDEX_BRIGHTNESS" val="0.25"/>
  <p:tag name="KSO_WM_UNIT_LINE_FORE_SCHEMECOLOR_INDEX" val="7"/>
  <p:tag name="KSO_WM_UNIT_LINE_FILL_TYPE" val="2"/>
</p:tagLst>
</file>

<file path=ppt/tags/tag798.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799.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25"/>
  <p:tag name="KSO_WM_UNIT_LINE_FORE_SCHEMECOLOR_INDEX" val="7"/>
  <p:tag name="KSO_WM_UNIT_LINE_FILL_TYPE" val="2"/>
  <p:tag name="KSO_WM_UNIT_TEXT_FILL_FORE_SCHEMECOLOR_INDEX_BRIGHTNESS" val="0"/>
  <p:tag name="KSO_WM_UNIT_TEXT_FILL_FORE_SCHEMECOLOR_INDEX" val="2"/>
  <p:tag name="KSO_WM_UNIT_TEXT_FILL_TYPE" val="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5"/>
  <p:tag name="KSO_WM_UNIT_LAYERLEVEL" val="1"/>
  <p:tag name="KSO_WM_TAG_VERSION" val="1.0"/>
  <p:tag name="KSO_WM_BEAUTIFY_FLAG" val="#wm#"/>
  <p:tag name="KSO_WM_UNIT_TYPE" val="i"/>
  <p:tag name="KSO_WM_UNIT_INDEX" val="5"/>
</p:tagLst>
</file>

<file path=ppt/tags/tag800.xml><?xml version="1.0" encoding="utf-8"?>
<p:tagLst xmlns:p="http://schemas.openxmlformats.org/presentationml/2006/main">
  <p:tag name="KSO_WM_UNIT_FILL_FORE_SCHEMECOLOR_INDEX_BRIGHTNESS" val="0"/>
  <p:tag name="KSO_WM_UNIT_FILL_FORE_SCHEMECOLOR_INDEX" val="14"/>
  <p:tag name="KSO_WM_UNIT_FILL_TYPE" val="1"/>
  <p:tag name="KSO_WM_UNIT_LINE_FORE_SCHEMECOLOR_INDEX_BRIGHTNESS" val="0.25"/>
  <p:tag name="KSO_WM_UNIT_LINE_FORE_SCHEMECOLOR_INDEX" val="7"/>
  <p:tag name="KSO_WM_UNIT_LINE_FILL_TYPE" val="2"/>
  <p:tag name="KSO_WM_UNIT_TEXT_FILL_FORE_SCHEMECOLOR_INDEX_BRIGHTNESS" val="0"/>
  <p:tag name="KSO_WM_UNIT_TEXT_FILL_FORE_SCHEMECOLOR_INDEX" val="2"/>
  <p:tag name="KSO_WM_UNIT_TEXT_FILL_TYPE" val="1"/>
</p:tagLst>
</file>

<file path=ppt/tags/tag801.xml><?xml version="1.0" encoding="utf-8"?>
<p:tagLst xmlns:p="http://schemas.openxmlformats.org/presentationml/2006/main">
  <p:tag name="KSO_WM_UNIT_FILL_FORE_SCHEMECOLOR_INDEX_BRIGHTNESS" val="0.25"/>
  <p:tag name="KSO_WM_UNIT_FILL_FORE_SCHEMECOLOR_INDEX" val="7"/>
  <p:tag name="KSO_WM_UNIT_FILL_TYPE" val="1"/>
  <p:tag name="KSO_WM_UNIT_LINE_FORE_SCHEMECOLOR_INDEX_BRIGHTNESS" val="0.25"/>
  <p:tag name="KSO_WM_UNIT_LINE_FORE_SCHEMECOLOR_INDEX" val="7"/>
  <p:tag name="KSO_WM_UNIT_LINE_FILL_TYPE" val="2"/>
  <p:tag name="KSO_WM_UNIT_TEXT_FILL_FORE_SCHEMECOLOR_INDEX_BRIGHTNESS" val="0"/>
  <p:tag name="KSO_WM_UNIT_TEXT_FILL_FORE_SCHEMECOLOR_INDEX" val="2"/>
  <p:tag name="KSO_WM_UNIT_TEXT_FILL_TYPE" val="1"/>
</p:tagLst>
</file>

<file path=ppt/tags/tag802.xml><?xml version="1.0" encoding="utf-8"?>
<p:tagLst xmlns:p="http://schemas.openxmlformats.org/presentationml/2006/main">
  <p:tag name="KSO_WM_UNIT_LINE_FORE_SCHEMECOLOR_INDEX_BRIGHTNESS" val="0.25"/>
  <p:tag name="KSO_WM_UNIT_LINE_FORE_SCHEMECOLOR_INDEX" val="7"/>
  <p:tag name="KSO_WM_UNIT_LINE_FILL_TYPE" val="2"/>
  <p:tag name="KSO_WM_UNIT_TEXT_FILL_FORE_SCHEMECOLOR_INDEX_BRIGHTNESS" val="0"/>
  <p:tag name="KSO_WM_UNIT_TEXT_FILL_FORE_SCHEMECOLOR_INDEX" val="2"/>
  <p:tag name="KSO_WM_UNIT_TEXT_FILL_TYPE" val="1"/>
</p:tagLst>
</file>

<file path=ppt/tags/tag803.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0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05.xml><?xml version="1.0" encoding="utf-8"?>
<p:tagLst xmlns:p="http://schemas.openxmlformats.org/presentationml/2006/main">
  <p:tag name="KSO_WM_UNIT_FILL_FORE_SCHEMECOLOR_INDEX_BRIGHTNESS" val="-0.05"/>
  <p:tag name="KSO_WM_UNIT_FILL_FORE_SCHEMECOLOR_INDEX" val="14"/>
  <p:tag name="KSO_WM_UNIT_FILL_TYPE" val="1"/>
  <p:tag name="KSO_WM_UNIT_TEXT_FILL_FORE_SCHEMECOLOR_INDEX_BRIGHTNESS" val="0"/>
  <p:tag name="KSO_WM_UNIT_TEXT_FILL_FORE_SCHEMECOLOR_INDEX" val="13"/>
  <p:tag name="KSO_WM_UNIT_TEXT_FILL_TYPE" val="1"/>
</p:tagLst>
</file>

<file path=ppt/tags/tag806.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807.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80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09.xml><?xml version="1.0" encoding="utf-8"?>
<p:tagLst xmlns:p="http://schemas.openxmlformats.org/presentationml/2006/main">
  <p:tag name="KSO_WM_UNIT_TEXT_FILL_FORE_SCHEMECOLOR_INDEX_BRIGHTNESS" val="0.25"/>
  <p:tag name="KSO_WM_UNIT_TEXT_FILL_FORE_SCHEMECOLOR_INDEX" val="13"/>
  <p:tag name="KSO_WM_UNIT_TEXT_FILL_TYPE" val="1"/>
</p:tagLst>
</file>

<file path=ppt/tags/tag8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7"/>
  <p:tag name="KSO_WM_UNIT_LAYERLEVEL" val="1"/>
  <p:tag name="KSO_WM_TAG_VERSION" val="1.0"/>
  <p:tag name="KSO_WM_BEAUTIFY_FLAG" val="#wm#"/>
  <p:tag name="KSO_WM_UNIT_TYPE" val="i"/>
  <p:tag name="KSO_WM_UNIT_INDEX" val="7"/>
</p:tagLst>
</file>

<file path=ppt/tags/tag810.xml><?xml version="1.0" encoding="utf-8"?>
<p:tagLst xmlns:p="http://schemas.openxmlformats.org/presentationml/2006/main">
  <p:tag name="KSO_WM_UNIT_TEXT_FILL_FORE_SCHEMECOLOR_INDEX_BRIGHTNESS" val="0"/>
  <p:tag name="KSO_WM_UNIT_TEXT_FILL_FORE_SCHEMECOLOR_INDEX" val="2"/>
  <p:tag name="KSO_WM_UNIT_TEXT_FILL_TYPE" val="1"/>
</p:tagLst>
</file>

<file path=ppt/tags/tag811.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812.xml><?xml version="1.0" encoding="utf-8"?>
<p:tagLst xmlns:p="http://schemas.openxmlformats.org/presentationml/2006/main">
  <p:tag name="KSO_WM_UNIT_FILL_FORE_SCHEMECOLOR_INDEX_BRIGHTNESS" val="0.15"/>
  <p:tag name="KSO_WM_UNIT_FILL_FORE_SCHEMECOLOR_INDEX" val="8"/>
  <p:tag name="KSO_WM_UNIT_FILL_TYPE" val="1"/>
  <p:tag name="KSO_WM_UNIT_TEXT_FILL_FORE_SCHEMECOLOR_INDEX_BRIGHTNESS" val="0"/>
  <p:tag name="KSO_WM_UNIT_TEXT_FILL_FORE_SCHEMECOLOR_INDEX" val="2"/>
  <p:tag name="KSO_WM_UNIT_TEXT_FILL_TYPE" val="1"/>
</p:tagLst>
</file>

<file path=ppt/tags/tag813.xml><?xml version="1.0" encoding="utf-8"?>
<p:tagLst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814.xml><?xml version="1.0" encoding="utf-8"?>
<p:tagLst xmlns:p="http://schemas.openxmlformats.org/presentationml/2006/main">
  <p:tag name="KSO_WM_UNIT_TEXT_FILL_FORE_SCHEMECOLOR_INDEX_BRIGHTNESS" val="0"/>
  <p:tag name="KSO_WM_UNIT_TEXT_FILL_FORE_SCHEMECOLOR_INDEX" val="14"/>
  <p:tag name="KSO_WM_UNIT_TEXT_FILL_TYPE" val="1"/>
</p:tagLst>
</file>

<file path=ppt/tags/tag81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1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17.xml><?xml version="1.0" encoding="utf-8"?>
<p:tagLst xmlns:p="http://schemas.openxmlformats.org/presentationml/2006/main">
  <p:tag name="KSO_WM_SLIDE_BK_DARK_LIGHT" val="2"/>
  <p:tag name="KSO_WM_SLIDE_BACKGROUND_TYPE" val="general"/>
</p:tagLst>
</file>

<file path=ppt/tags/tag818.xml><?xml version="1.0" encoding="utf-8"?>
<p:tagLst xmlns:p="http://schemas.openxmlformats.org/presentationml/2006/main">
  <p:tag name="KSO_WPP_MARK_KEY" val="40a5efdb-ea48-45dd-94e4-30e335da544c"/>
  <p:tag name="COMMONDATA" val="eyJoZGlkIjoiNzFkYjg1ZmE2Yzk3YWY3NTY1NmMxMWMwM2FlNmQ3OTkifQ=="/>
</p:tagLst>
</file>

<file path=ppt/tags/tag82.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8"/>
  <p:tag name="KSO_WM_UNIT_LAYERLEVEL" val="1"/>
  <p:tag name="KSO_WM_TAG_VERSION" val="1.0"/>
  <p:tag name="KSO_WM_BEAUTIFY_FLAG" val="#wm#"/>
  <p:tag name="KSO_WM_UNIT_TYPE" val="i"/>
  <p:tag name="KSO_WM_UNIT_INDEX" val="8"/>
</p:tagLst>
</file>

<file path=ppt/tags/tag8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10"/>
  <p:tag name="KSO_WM_UNIT_LAYERLEVEL" val="1"/>
  <p:tag name="KSO_WM_TAG_VERSION" val="1.0"/>
  <p:tag name="KSO_WM_BEAUTIFY_FLAG" val="#wm#"/>
  <p:tag name="KSO_WM_UNIT_TYPE" val="i"/>
  <p:tag name="KSO_WM_UNIT_INDEX" val="10"/>
</p:tagLst>
</file>

<file path=ppt/tags/tag8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i*9"/>
  <p:tag name="KSO_WM_UNIT_LAYERLEVEL" val="1"/>
  <p:tag name="KSO_WM_TAG_VERSION" val="1.0"/>
  <p:tag name="KSO_WM_BEAUTIFY_FLAG" val="#wm#"/>
  <p:tag name="KSO_WM_UNIT_TYPE" val="i"/>
  <p:tag name="KSO_WM_UNIT_INDEX" val="9"/>
</p:tagLst>
</file>

<file path=ppt/tags/tag8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2"/>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SLIDE_BACKGROUND_TYPE" val="frame"/>
  <p:tag name="KSO_WM_SLIDE_BK_DARK_LIGHT" val="2"/>
  <p:tag name="KSO_WM_UNIT_TYPE" val="i"/>
  <p:tag name="KSO_WM_UNIT_INDEX" val="2"/>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 name="KSO_WM_SLIDE_BACKGROUND_TYPE" val="leftRight"/>
  <p:tag name="KSO_WM_SLIDE_BK_DARK_LIGHT" val="2"/>
</p:tagLst>
</file>

<file path=ppt/tags/tag9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5_Office 主题​​">
  <a:themeElements>
    <a:clrScheme name="自定义 68">
      <a:dk1>
        <a:sysClr val="windowText" lastClr="000000"/>
      </a:dk1>
      <a:lt1>
        <a:sysClr val="window" lastClr="FFFFFF"/>
      </a:lt1>
      <a:dk2>
        <a:srgbClr val="F2F2F2"/>
      </a:dk2>
      <a:lt2>
        <a:srgbClr val="FFFFFF"/>
      </a:lt2>
      <a:accent1>
        <a:srgbClr val="40D0B8"/>
      </a:accent1>
      <a:accent2>
        <a:srgbClr val="45BDAB"/>
      </a:accent2>
      <a:accent3>
        <a:srgbClr val="4BAB9E"/>
      </a:accent3>
      <a:accent4>
        <a:srgbClr val="509892"/>
      </a:accent4>
      <a:accent5>
        <a:srgbClr val="568685"/>
      </a:accent5>
      <a:accent6>
        <a:srgbClr val="5B7378"/>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2867</Words>
  <Application>WPS 演示</Application>
  <PresentationFormat>全屏显示(4:3)</PresentationFormat>
  <Paragraphs>548</Paragraphs>
  <Slides>28</Slides>
  <Notes>4</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28</vt:i4>
      </vt:variant>
    </vt:vector>
  </HeadingPairs>
  <TitlesOfParts>
    <vt:vector size="41" baseType="lpstr">
      <vt:lpstr>Arial</vt:lpstr>
      <vt:lpstr>宋体</vt:lpstr>
      <vt:lpstr>Wingdings</vt:lpstr>
      <vt:lpstr>微软雅黑</vt:lpstr>
      <vt:lpstr>汉仪旗黑-85S</vt:lpstr>
      <vt:lpstr>黑体</vt:lpstr>
      <vt:lpstr>Arial Unicode MS</vt:lpstr>
      <vt:lpstr>Calibri</vt:lpstr>
      <vt:lpstr>Times New Roman</vt:lpstr>
      <vt:lpstr>汉仪旗黑-85S</vt:lpstr>
      <vt:lpstr>Segoe UI Semilight</vt:lpstr>
      <vt:lpstr>Office 主题</vt:lpstr>
      <vt:lpstr>15_Office 主题​​</vt:lpstr>
      <vt:lpstr>大数据与云计算</vt:lpstr>
      <vt:lpstr>PowerPoint 演示文稿</vt:lpstr>
      <vt:lpstr>PowerPoint 演示文稿</vt:lpstr>
      <vt:lpstr>PowerPoint 演示文稿</vt:lpstr>
      <vt:lpstr>增长如此之快？</vt:lpstr>
      <vt:lpstr>PowerPoint 演示文稿</vt:lpstr>
      <vt:lpstr>何谓大数据？</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全球企业IT开销发展趋势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sparta</cp:lastModifiedBy>
  <cp:revision>7</cp:revision>
  <dcterms:created xsi:type="dcterms:W3CDTF">2015-10-19T05:30:00Z</dcterms:created>
  <dcterms:modified xsi:type="dcterms:W3CDTF">2023-03-01T23:48:03Z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DF93692C93EA4AFA8DB3E2A5321E6281</vt:lpwstr>
  </property>
  <property fmtid="{D5CDD505-2E9C-101B-9397-08002B2CF9AE}" pid="3" name="KSOProductBuildVer">
    <vt:lpwstr>2052-11.1.0.13703</vt:lpwstr>
  </property>
</Properties>
</file>

<file path=docProps/thumbnail.jpeg>
</file>